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33"/>
  </p:notesMasterIdLst>
  <p:sldIdLst>
    <p:sldId id="256" r:id="rId2"/>
    <p:sldId id="257" r:id="rId3"/>
    <p:sldId id="261" r:id="rId4"/>
    <p:sldId id="333" r:id="rId5"/>
    <p:sldId id="354" r:id="rId6"/>
    <p:sldId id="355" r:id="rId7"/>
    <p:sldId id="306" r:id="rId8"/>
    <p:sldId id="352" r:id="rId9"/>
    <p:sldId id="353" r:id="rId10"/>
    <p:sldId id="338" r:id="rId11"/>
    <p:sldId id="357" r:id="rId12"/>
    <p:sldId id="272" r:id="rId13"/>
    <p:sldId id="314" r:id="rId14"/>
    <p:sldId id="359" r:id="rId15"/>
    <p:sldId id="260" r:id="rId16"/>
    <p:sldId id="368" r:id="rId17"/>
    <p:sldId id="378" r:id="rId18"/>
    <p:sldId id="344" r:id="rId19"/>
    <p:sldId id="361" r:id="rId20"/>
    <p:sldId id="363" r:id="rId21"/>
    <p:sldId id="346" r:id="rId22"/>
    <p:sldId id="367" r:id="rId23"/>
    <p:sldId id="310" r:id="rId24"/>
    <p:sldId id="343" r:id="rId25"/>
    <p:sldId id="376" r:id="rId26"/>
    <p:sldId id="374" r:id="rId27"/>
    <p:sldId id="375" r:id="rId28"/>
    <p:sldId id="377" r:id="rId29"/>
    <p:sldId id="373" r:id="rId30"/>
    <p:sldId id="372" r:id="rId31"/>
    <p:sldId id="365" r:id="rId32"/>
  </p:sldIdLst>
  <p:sldSz cx="9144000" cy="5143500" type="screen16x9"/>
  <p:notesSz cx="6858000" cy="9144000"/>
  <p:embeddedFontLst>
    <p:embeddedFont>
      <p:font typeface="Anton" panose="020B0604020202020204" charset="0"/>
      <p:regular r:id="rId34"/>
    </p:embeddedFont>
    <p:embeddedFont>
      <p:font typeface="Bebas Neue" panose="020B0604020202020204" charset="0"/>
      <p:regular r:id="rId35"/>
    </p:embeddedFont>
    <p:embeddedFont>
      <p:font typeface="Montserrat" panose="02000505000000020004" pitchFamily="2" charset="0"/>
      <p:regular r:id="rId36"/>
      <p:bold r:id="rId37"/>
      <p:italic r:id="rId38"/>
      <p:boldItalic r:id="rId39"/>
    </p:embeddedFont>
    <p:embeddedFont>
      <p:font typeface="Montserrat Black" panose="020B0604020202020204" charset="0"/>
      <p:bold r:id="rId40"/>
      <p:boldItalic r:id="rId41"/>
    </p:embeddedFont>
    <p:embeddedFont>
      <p:font typeface="Urbanist" panose="020B0604020202020204" charset="0"/>
      <p:regular r:id="rId42"/>
      <p:bold r:id="rId43"/>
      <p:italic r:id="rId44"/>
      <p:boldItalic r:id="rId4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740" userDrawn="1">
          <p15:clr>
            <a:srgbClr val="A4A3A4"/>
          </p15:clr>
        </p15:guide>
        <p15:guide id="2" pos="2568" userDrawn="1">
          <p15:clr>
            <a:srgbClr val="A4A3A4"/>
          </p15:clr>
        </p15:guide>
        <p15:guide id="3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A68A"/>
    <a:srgbClr val="FD6B3D"/>
    <a:srgbClr val="FD521C"/>
    <a:srgbClr val="44EDFA"/>
    <a:srgbClr val="B9766A"/>
    <a:srgbClr val="567AFB"/>
    <a:srgbClr val="B9C6F6"/>
    <a:srgbClr val="27173A"/>
    <a:srgbClr val="130C1D"/>
    <a:srgbClr val="F3F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097274D-FA8B-439D-8A56-2FC836D97051}">
  <a:tblStyle styleId="{E097274D-FA8B-439D-8A56-2FC836D9705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816" autoAdjust="0"/>
    <p:restoredTop sz="94660"/>
  </p:normalViewPr>
  <p:slideViewPr>
    <p:cSldViewPr snapToGrid="0" showGuides="1">
      <p:cViewPr varScale="1">
        <p:scale>
          <a:sx n="108" d="100"/>
          <a:sy n="108" d="100"/>
        </p:scale>
        <p:origin x="643" y="77"/>
      </p:cViewPr>
      <p:guideLst>
        <p:guide orient="horz" pos="1740"/>
        <p:guide pos="2568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6" name="Google Shape;1236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6" name="Google Shape;1726;g1734a882cf6_0_4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7" name="Google Shape;1727;g1734a882cf6_0_4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g1734a882cf6_0_5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6" name="Google Shape;2046;g1734a882cf6_0_5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26003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1" name="Google Shape;1321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2" name="Google Shape;1442;g1734a882cf6_0_2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3" name="Google Shape;1443;g1734a882cf6_0_2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8824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2" name="Google Shape;1442;g1734a882cf6_0_2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3" name="Google Shape;1443;g1734a882cf6_0_2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20861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6" name="Google Shape;2296;g1727301d226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7" name="Google Shape;2297;g1727301d226_0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51424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6" name="Google Shape;2296;g1727301d226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7" name="Google Shape;2297;g1727301d226_0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097083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6" name="Google Shape;2296;g1727301d226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7" name="Google Shape;2297;g1727301d226_0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71759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6" name="Google Shape;2296;g1727301d226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7" name="Google Shape;2297;g1727301d226_0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79622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6" name="Google Shape;2296;g1727301d226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7" name="Google Shape;2297;g1727301d226_0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93016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7" name="Google Shape;17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" name="Google Shape;1382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3" name="Google Shape;1383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906597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2" name="Google Shape;1442;g1734a882cf6_0_2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3" name="Google Shape;1443;g1734a882cf6_0_2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581232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2" name="Google Shape;1442;g1734a882cf6_0_2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3" name="Google Shape;1443;g1734a882cf6_0_2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75065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7" name="Google Shape;17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9745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7" name="Google Shape;17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855530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2" name="Google Shape;1442;g1734a882cf6_0_2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3" name="Google Shape;1443;g1734a882cf6_0_2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304274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2" name="Google Shape;1442;g1734a882cf6_0_2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3" name="Google Shape;1443;g1734a882cf6_0_2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434610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2" name="Google Shape;1442;g1734a882cf6_0_2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3" name="Google Shape;1443;g1734a882cf6_0_2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478391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8" name="Google Shape;2238;g1734a882cf6_0_7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9" name="Google Shape;2239;g1734a882cf6_0_7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79059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" name="Google Shape;1382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3" name="Google Shape;1383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" name="Google Shape;1172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3" name="Google Shape;1173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81031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" name="Google Shape;1172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3" name="Google Shape;1173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08403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" name="Google Shape;1172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3" name="Google Shape;1173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89008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2" name="Google Shape;1442;g1734a882cf6_0_2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3" name="Google Shape;1443;g1734a882cf6_0_2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12100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7" name="Google Shape;17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262225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2" name="Google Shape;1442;g1734a882cf6_0_2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3" name="Google Shape;1443;g1734a882cf6_0_2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199046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3225" y="1256688"/>
            <a:ext cx="7033800" cy="219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3225" y="3521113"/>
            <a:ext cx="45288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4780389" y="2513201"/>
            <a:ext cx="5036265" cy="4113315"/>
            <a:chOff x="4780389" y="2513201"/>
            <a:chExt cx="5036265" cy="4113315"/>
          </a:xfrm>
        </p:grpSpPr>
        <p:grpSp>
          <p:nvGrpSpPr>
            <p:cNvPr id="12" name="Google Shape;12;p2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3" name="Google Shape;13;p2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4" name="Google Shape;14;p2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5" name="Google Shape;15;p2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6" name="Google Shape;16;p2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" name="Google Shape;17;p2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" name="Google Shape;18;p2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" name="Google Shape;19;p2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" name="Google Shape;20;p2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" name="Google Shape;21;p2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" name="Google Shape;22;p2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" name="Google Shape;23;p2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" name="Google Shape;24;p2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" name="Google Shape;25;p2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" name="Google Shape;26;p2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" name="Google Shape;27;p2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" name="Google Shape;28;p2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" name="Google Shape;29;p2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" name="Google Shape;30;p2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" name="Google Shape;31;p2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" name="Google Shape;32;p2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3" name="Google Shape;33;p2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" name="Google Shape;34;p2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" name="Google Shape;35;p2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" name="Google Shape;36;p2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" name="Google Shape;37;p2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" name="Google Shape;38;p2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" name="Google Shape;39;p2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" name="Google Shape;40;p2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" name="Google Shape;41;p2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2" name="Google Shape;42;p2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3" name="Google Shape;43;p2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44" name="Google Shape;44;p2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" name="Google Shape;45;p2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" name="Google Shape;46;p2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" name="Google Shape;47;p2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" name="Google Shape;48;p2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" name="Google Shape;49;p2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" name="Google Shape;50;p2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" name="Google Shape;51;p2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52" name="Google Shape;52;p2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" name="Google Shape;55;p2"/>
          <p:cNvGrpSpPr/>
          <p:nvPr/>
        </p:nvGrpSpPr>
        <p:grpSpPr>
          <a:xfrm>
            <a:off x="-3382536" y="-1517162"/>
            <a:ext cx="5036265" cy="4113315"/>
            <a:chOff x="4780389" y="2513201"/>
            <a:chExt cx="5036265" cy="4113315"/>
          </a:xfrm>
        </p:grpSpPr>
        <p:grpSp>
          <p:nvGrpSpPr>
            <p:cNvPr id="56" name="Google Shape;56;p2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57" name="Google Shape;57;p2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8" name="Google Shape;58;p2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59" name="Google Shape;59;p2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60" name="Google Shape;60;p2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1" name="Google Shape;61;p2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2" name="Google Shape;62;p2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3" name="Google Shape;63;p2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" name="Google Shape;64;p2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5" name="Google Shape;65;p2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" name="Google Shape;66;p2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" name="Google Shape;67;p2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8" name="Google Shape;68;p2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9" name="Google Shape;69;p2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" name="Google Shape;70;p2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" name="Google Shape;71;p2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2" name="Google Shape;72;p2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3" name="Google Shape;73;p2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4" name="Google Shape;74;p2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5" name="Google Shape;75;p2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6" name="Google Shape;76;p2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7" name="Google Shape;77;p2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8" name="Google Shape;78;p2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9" name="Google Shape;79;p2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" name="Google Shape;80;p2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" name="Google Shape;81;p2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2" name="Google Shape;82;p2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3" name="Google Shape;83;p2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4" name="Google Shape;84;p2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5" name="Google Shape;85;p2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6" name="Google Shape;86;p2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7" name="Google Shape;87;p2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88" name="Google Shape;88;p2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" name="Google Shape;89;p2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" name="Google Shape;90;p2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" name="Google Shape;91;p2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" name="Google Shape;92;p2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" name="Google Shape;93;p2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" name="Google Shape;94;p2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" name="Google Shape;95;p2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96" name="Google Shape;96;p2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6" name="Google Shape;1126;p31"/>
          <p:cNvGrpSpPr/>
          <p:nvPr/>
        </p:nvGrpSpPr>
        <p:grpSpPr>
          <a:xfrm>
            <a:off x="4780389" y="2513201"/>
            <a:ext cx="5036265" cy="4113315"/>
            <a:chOff x="4780389" y="2513201"/>
            <a:chExt cx="5036265" cy="4113315"/>
          </a:xfrm>
        </p:grpSpPr>
        <p:grpSp>
          <p:nvGrpSpPr>
            <p:cNvPr id="1127" name="Google Shape;1127;p31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128" name="Google Shape;1128;p31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29" name="Google Shape;1129;p31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130" name="Google Shape;1130;p31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131" name="Google Shape;1131;p31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2" name="Google Shape;1132;p31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3" name="Google Shape;1133;p31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4" name="Google Shape;1134;p31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5" name="Google Shape;1135;p31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6" name="Google Shape;1136;p31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7" name="Google Shape;1137;p31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8" name="Google Shape;1138;p31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9" name="Google Shape;1139;p31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0" name="Google Shape;1140;p31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1" name="Google Shape;1141;p31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2" name="Google Shape;1142;p31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3" name="Google Shape;1143;p31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4" name="Google Shape;1144;p31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5" name="Google Shape;1145;p31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6" name="Google Shape;1146;p31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7" name="Google Shape;1147;p31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8" name="Google Shape;1148;p31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9" name="Google Shape;1149;p31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0" name="Google Shape;1150;p31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1" name="Google Shape;1151;p31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2" name="Google Shape;1152;p31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3" name="Google Shape;1153;p31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4" name="Google Shape;1154;p31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5" name="Google Shape;1155;p31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6" name="Google Shape;1156;p31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7" name="Google Shape;1157;p31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8" name="Google Shape;1158;p31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159" name="Google Shape;1159;p31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0" name="Google Shape;1160;p31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1" name="Google Shape;1161;p31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2" name="Google Shape;1162;p31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3" name="Google Shape;1163;p31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4" name="Google Shape;1164;p31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5" name="Google Shape;1165;p31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6" name="Google Shape;1166;p31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167" name="Google Shape;1167;p31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31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31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0" name="Google Shape;1170;p31"/>
          <p:cNvGrpSpPr/>
          <p:nvPr/>
        </p:nvGrpSpPr>
        <p:grpSpPr>
          <a:xfrm>
            <a:off x="-3382536" y="-1517162"/>
            <a:ext cx="5036265" cy="4113315"/>
            <a:chOff x="4780389" y="2513201"/>
            <a:chExt cx="5036265" cy="4113315"/>
          </a:xfrm>
        </p:grpSpPr>
        <p:grpSp>
          <p:nvGrpSpPr>
            <p:cNvPr id="1171" name="Google Shape;1171;p31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172" name="Google Shape;1172;p31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73" name="Google Shape;1173;p31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174" name="Google Shape;1174;p31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175" name="Google Shape;1175;p31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6" name="Google Shape;1176;p31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7" name="Google Shape;1177;p31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8" name="Google Shape;1178;p31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9" name="Google Shape;1179;p31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0" name="Google Shape;1180;p31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1" name="Google Shape;1181;p31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2" name="Google Shape;1182;p31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3" name="Google Shape;1183;p31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4" name="Google Shape;1184;p31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5" name="Google Shape;1185;p31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6" name="Google Shape;1186;p31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7" name="Google Shape;1187;p31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8" name="Google Shape;1188;p31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9" name="Google Shape;1189;p31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0" name="Google Shape;1190;p31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1" name="Google Shape;1191;p31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2" name="Google Shape;1192;p31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3" name="Google Shape;1193;p31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4" name="Google Shape;1194;p31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5" name="Google Shape;1195;p31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6" name="Google Shape;1196;p31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7" name="Google Shape;1197;p31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8" name="Google Shape;1198;p31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9" name="Google Shape;1199;p31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0" name="Google Shape;1200;p31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1" name="Google Shape;1201;p31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2" name="Google Shape;1202;p31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203" name="Google Shape;1203;p31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4" name="Google Shape;1204;p31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5" name="Google Shape;1205;p31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6" name="Google Shape;1206;p31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7" name="Google Shape;1207;p31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8" name="Google Shape;1208;p31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9" name="Google Shape;1209;p31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0" name="Google Shape;1210;p31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211" name="Google Shape;1211;p31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31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31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4" name="Google Shape;1214;p31"/>
          <p:cNvGrpSpPr/>
          <p:nvPr/>
        </p:nvGrpSpPr>
        <p:grpSpPr>
          <a:xfrm>
            <a:off x="274225" y="2188525"/>
            <a:ext cx="76825" cy="76800"/>
            <a:chOff x="3104875" y="1099400"/>
            <a:chExt cx="76825" cy="76800"/>
          </a:xfrm>
        </p:grpSpPr>
        <p:sp>
          <p:nvSpPr>
            <p:cNvPr id="1215" name="Google Shape;1215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7" name="Google Shape;1217;p31"/>
          <p:cNvGrpSpPr/>
          <p:nvPr/>
        </p:nvGrpSpPr>
        <p:grpSpPr>
          <a:xfrm>
            <a:off x="3783350" y="4781250"/>
            <a:ext cx="76825" cy="76800"/>
            <a:chOff x="3104875" y="1099400"/>
            <a:chExt cx="76825" cy="76800"/>
          </a:xfrm>
        </p:grpSpPr>
        <p:sp>
          <p:nvSpPr>
            <p:cNvPr id="1218" name="Google Shape;1218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0" name="Google Shape;1220;p31"/>
          <p:cNvGrpSpPr/>
          <p:nvPr/>
        </p:nvGrpSpPr>
        <p:grpSpPr>
          <a:xfrm>
            <a:off x="7034175" y="263575"/>
            <a:ext cx="76825" cy="76800"/>
            <a:chOff x="3104875" y="1099400"/>
            <a:chExt cx="76825" cy="76800"/>
          </a:xfrm>
        </p:grpSpPr>
        <p:sp>
          <p:nvSpPr>
            <p:cNvPr id="1221" name="Google Shape;1221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23" name="Google Shape;1223;p31"/>
          <p:cNvPicPr preferRelativeResize="0"/>
          <p:nvPr/>
        </p:nvPicPr>
        <p:blipFill rotWithShape="1">
          <a:blip r:embed="rId2">
            <a:alphaModFix/>
          </a:blip>
          <a:srcRect l="24331" t="5721" r="23342" b="4591"/>
          <a:stretch/>
        </p:blipFill>
        <p:spPr>
          <a:xfrm rot="2268302">
            <a:off x="204037" y="2189887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4" name="Google Shape;1224;p31"/>
          <p:cNvPicPr preferRelativeResize="0"/>
          <p:nvPr/>
        </p:nvPicPr>
        <p:blipFill rotWithShape="1">
          <a:blip r:embed="rId3">
            <a:alphaModFix/>
          </a:blip>
          <a:srcRect l="18647" t="7960" r="8852" b="8336"/>
          <a:stretch/>
        </p:blipFill>
        <p:spPr>
          <a:xfrm rot="-1406513">
            <a:off x="899285" y="427425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5" name="Google Shape;1225;p31"/>
          <p:cNvPicPr preferRelativeResize="0"/>
          <p:nvPr/>
        </p:nvPicPr>
        <p:blipFill rotWithShape="1">
          <a:blip r:embed="rId4">
            <a:alphaModFix/>
          </a:blip>
          <a:srcRect l="25537" t="7152" r="23467" b="5838"/>
          <a:stretch/>
        </p:blipFill>
        <p:spPr>
          <a:xfrm>
            <a:off x="6925599" y="75522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6" name="Google Shape;1226;p31"/>
          <p:cNvPicPr preferRelativeResize="0"/>
          <p:nvPr/>
        </p:nvPicPr>
        <p:blipFill rotWithShape="1">
          <a:blip r:embed="rId5">
            <a:alphaModFix/>
          </a:blip>
          <a:srcRect l="15236" r="10474"/>
          <a:stretch/>
        </p:blipFill>
        <p:spPr>
          <a:xfrm rot="1220421">
            <a:off x="6684874" y="2035009"/>
            <a:ext cx="1552575" cy="1390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7" name="Google Shape;1227;p31"/>
          <p:cNvPicPr preferRelativeResize="0"/>
          <p:nvPr/>
        </p:nvPicPr>
        <p:blipFill rotWithShape="1">
          <a:blip r:embed="rId6">
            <a:alphaModFix/>
          </a:blip>
          <a:srcRect l="22009" r="18455"/>
          <a:stretch/>
        </p:blipFill>
        <p:spPr>
          <a:xfrm rot="-1592621">
            <a:off x="1473480" y="2658333"/>
            <a:ext cx="903663" cy="8538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1_Table of contents">
    <p:bg>
      <p:bgPr>
        <a:solidFill>
          <a:schemeClr val="dk1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0"/>
          <p:cNvSpPr txBox="1">
            <a:spLocks noGrp="1"/>
          </p:cNvSpPr>
          <p:nvPr>
            <p:ph type="ctrTitle"/>
          </p:nvPr>
        </p:nvSpPr>
        <p:spPr>
          <a:xfrm>
            <a:off x="847500" y="618656"/>
            <a:ext cx="3253200" cy="36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2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8" name="Google Shape;18;p30"/>
          <p:cNvSpPr txBox="1">
            <a:spLocks noGrp="1"/>
          </p:cNvSpPr>
          <p:nvPr>
            <p:ph type="subTitle" idx="1"/>
          </p:nvPr>
        </p:nvSpPr>
        <p:spPr>
          <a:xfrm>
            <a:off x="1325400" y="860565"/>
            <a:ext cx="27753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9" name="Google Shape;19;p30"/>
          <p:cNvSpPr txBox="1">
            <a:spLocks noGrp="1"/>
          </p:cNvSpPr>
          <p:nvPr>
            <p:ph type="ctrTitle" idx="2"/>
          </p:nvPr>
        </p:nvSpPr>
        <p:spPr>
          <a:xfrm>
            <a:off x="847500" y="2118012"/>
            <a:ext cx="3253200" cy="4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2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0" name="Google Shape;20;p30"/>
          <p:cNvSpPr txBox="1">
            <a:spLocks noGrp="1"/>
          </p:cNvSpPr>
          <p:nvPr>
            <p:ph type="subTitle" idx="3"/>
          </p:nvPr>
        </p:nvSpPr>
        <p:spPr>
          <a:xfrm>
            <a:off x="1325400" y="2453097"/>
            <a:ext cx="27753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1" name="Google Shape;21;p30"/>
          <p:cNvSpPr txBox="1">
            <a:spLocks noGrp="1"/>
          </p:cNvSpPr>
          <p:nvPr>
            <p:ph type="ctrTitle" idx="4"/>
          </p:nvPr>
        </p:nvSpPr>
        <p:spPr>
          <a:xfrm>
            <a:off x="847500" y="3814099"/>
            <a:ext cx="3253200" cy="36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2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2" name="Google Shape;22;p30"/>
          <p:cNvSpPr txBox="1">
            <a:spLocks noGrp="1"/>
          </p:cNvSpPr>
          <p:nvPr>
            <p:ph type="subTitle" idx="5"/>
          </p:nvPr>
        </p:nvSpPr>
        <p:spPr>
          <a:xfrm>
            <a:off x="1325400" y="4056000"/>
            <a:ext cx="27753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3" name="Google Shape;23;p30"/>
          <p:cNvSpPr txBox="1">
            <a:spLocks noGrp="1"/>
          </p:cNvSpPr>
          <p:nvPr>
            <p:ph type="ctrTitle" idx="6"/>
          </p:nvPr>
        </p:nvSpPr>
        <p:spPr>
          <a:xfrm>
            <a:off x="5043325" y="618656"/>
            <a:ext cx="3253200" cy="36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2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4" name="Google Shape;24;p30"/>
          <p:cNvSpPr txBox="1">
            <a:spLocks noGrp="1"/>
          </p:cNvSpPr>
          <p:nvPr>
            <p:ph type="subTitle" idx="7"/>
          </p:nvPr>
        </p:nvSpPr>
        <p:spPr>
          <a:xfrm>
            <a:off x="5043325" y="860565"/>
            <a:ext cx="27753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5" name="Google Shape;25;p30"/>
          <p:cNvSpPr txBox="1">
            <a:spLocks noGrp="1"/>
          </p:cNvSpPr>
          <p:nvPr>
            <p:ph type="ctrTitle" idx="8"/>
          </p:nvPr>
        </p:nvSpPr>
        <p:spPr>
          <a:xfrm>
            <a:off x="5043325" y="2118012"/>
            <a:ext cx="3253200" cy="4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2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6" name="Google Shape;26;p30"/>
          <p:cNvSpPr txBox="1">
            <a:spLocks noGrp="1"/>
          </p:cNvSpPr>
          <p:nvPr>
            <p:ph type="subTitle" idx="9"/>
          </p:nvPr>
        </p:nvSpPr>
        <p:spPr>
          <a:xfrm>
            <a:off x="5043325" y="2453097"/>
            <a:ext cx="27753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7" name="Google Shape;27;p30"/>
          <p:cNvSpPr txBox="1">
            <a:spLocks noGrp="1"/>
          </p:cNvSpPr>
          <p:nvPr>
            <p:ph type="ctrTitle" idx="13"/>
          </p:nvPr>
        </p:nvSpPr>
        <p:spPr>
          <a:xfrm>
            <a:off x="5043325" y="3814099"/>
            <a:ext cx="3253200" cy="36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2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8" name="Google Shape;28;p30"/>
          <p:cNvSpPr txBox="1">
            <a:spLocks noGrp="1"/>
          </p:cNvSpPr>
          <p:nvPr>
            <p:ph type="subTitle" idx="14"/>
          </p:nvPr>
        </p:nvSpPr>
        <p:spPr>
          <a:xfrm>
            <a:off x="5043325" y="4056001"/>
            <a:ext cx="27753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grpSp>
        <p:nvGrpSpPr>
          <p:cNvPr id="29" name="Google Shape;29;p30"/>
          <p:cNvGrpSpPr/>
          <p:nvPr/>
        </p:nvGrpSpPr>
        <p:grpSpPr>
          <a:xfrm>
            <a:off x="76200" y="76200"/>
            <a:ext cx="8991600" cy="4991100"/>
            <a:chOff x="76200" y="76200"/>
            <a:chExt cx="8991600" cy="4991100"/>
          </a:xfrm>
        </p:grpSpPr>
        <p:sp>
          <p:nvSpPr>
            <p:cNvPr id="30" name="Google Shape;30;p30"/>
            <p:cNvSpPr/>
            <p:nvPr/>
          </p:nvSpPr>
          <p:spPr>
            <a:xfrm>
              <a:off x="76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31;p30"/>
            <p:cNvSpPr/>
            <p:nvPr/>
          </p:nvSpPr>
          <p:spPr>
            <a:xfrm>
              <a:off x="8797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32;p30"/>
            <p:cNvSpPr/>
            <p:nvPr/>
          </p:nvSpPr>
          <p:spPr>
            <a:xfrm>
              <a:off x="76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33;p30"/>
            <p:cNvSpPr/>
            <p:nvPr/>
          </p:nvSpPr>
          <p:spPr>
            <a:xfrm>
              <a:off x="8797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106427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spTree>
      <p:nvGrpSpPr>
        <p:cNvPr id="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p26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endParaRPr/>
          </a:p>
        </p:txBody>
      </p:sp>
      <p:grpSp>
        <p:nvGrpSpPr>
          <p:cNvPr id="923" name="Google Shape;923;p26"/>
          <p:cNvGrpSpPr/>
          <p:nvPr/>
        </p:nvGrpSpPr>
        <p:grpSpPr>
          <a:xfrm rot="10800000">
            <a:off x="7221517" y="-1342256"/>
            <a:ext cx="2532725" cy="1881750"/>
            <a:chOff x="7221517" y="-507956"/>
            <a:chExt cx="2532725" cy="1881750"/>
          </a:xfrm>
        </p:grpSpPr>
        <p:sp>
          <p:nvSpPr>
            <p:cNvPr id="924" name="Google Shape;924;p26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26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26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26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26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26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26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26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26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26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4" name="Google Shape;934;p26"/>
          <p:cNvGrpSpPr/>
          <p:nvPr/>
        </p:nvGrpSpPr>
        <p:grpSpPr>
          <a:xfrm rot="10800000" flipH="1">
            <a:off x="-465158" y="-1342256"/>
            <a:ext cx="2532725" cy="1881750"/>
            <a:chOff x="7221517" y="-507956"/>
            <a:chExt cx="2532725" cy="1881750"/>
          </a:xfrm>
        </p:grpSpPr>
        <p:sp>
          <p:nvSpPr>
            <p:cNvPr id="935" name="Google Shape;935;p26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26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26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26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26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26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26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26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26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26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6481112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p22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811" name="Google Shape;811;p22"/>
          <p:cNvSpPr txBox="1">
            <a:spLocks noGrp="1"/>
          </p:cNvSpPr>
          <p:nvPr>
            <p:ph type="subTitle" idx="1"/>
          </p:nvPr>
        </p:nvSpPr>
        <p:spPr>
          <a:xfrm>
            <a:off x="926987" y="3180750"/>
            <a:ext cx="2095200" cy="89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2" name="Google Shape;812;p22"/>
          <p:cNvSpPr txBox="1">
            <a:spLocks noGrp="1"/>
          </p:cNvSpPr>
          <p:nvPr>
            <p:ph type="subTitle" idx="2"/>
          </p:nvPr>
        </p:nvSpPr>
        <p:spPr>
          <a:xfrm>
            <a:off x="3524399" y="3180750"/>
            <a:ext cx="2095200" cy="89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3" name="Google Shape;813;p22"/>
          <p:cNvSpPr txBox="1">
            <a:spLocks noGrp="1"/>
          </p:cNvSpPr>
          <p:nvPr>
            <p:ph type="subTitle" idx="3"/>
          </p:nvPr>
        </p:nvSpPr>
        <p:spPr>
          <a:xfrm>
            <a:off x="6121811" y="3180750"/>
            <a:ext cx="2095200" cy="89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4" name="Google Shape;814;p22"/>
          <p:cNvSpPr txBox="1">
            <a:spLocks noGrp="1"/>
          </p:cNvSpPr>
          <p:nvPr>
            <p:ph type="subTitle" idx="4"/>
          </p:nvPr>
        </p:nvSpPr>
        <p:spPr>
          <a:xfrm>
            <a:off x="926987" y="2726175"/>
            <a:ext cx="2095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15" name="Google Shape;815;p22"/>
          <p:cNvSpPr txBox="1">
            <a:spLocks noGrp="1"/>
          </p:cNvSpPr>
          <p:nvPr>
            <p:ph type="subTitle" idx="5"/>
          </p:nvPr>
        </p:nvSpPr>
        <p:spPr>
          <a:xfrm>
            <a:off x="3524399" y="2726175"/>
            <a:ext cx="2095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16" name="Google Shape;816;p22"/>
          <p:cNvSpPr txBox="1">
            <a:spLocks noGrp="1"/>
          </p:cNvSpPr>
          <p:nvPr>
            <p:ph type="subTitle" idx="6"/>
          </p:nvPr>
        </p:nvSpPr>
        <p:spPr>
          <a:xfrm>
            <a:off x="6121811" y="2726175"/>
            <a:ext cx="2095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817" name="Google Shape;817;p22"/>
          <p:cNvGrpSpPr/>
          <p:nvPr/>
        </p:nvGrpSpPr>
        <p:grpSpPr>
          <a:xfrm>
            <a:off x="7221517" y="-507956"/>
            <a:ext cx="2532725" cy="1881750"/>
            <a:chOff x="7221517" y="-507956"/>
            <a:chExt cx="2532725" cy="1881750"/>
          </a:xfrm>
        </p:grpSpPr>
        <p:sp>
          <p:nvSpPr>
            <p:cNvPr id="818" name="Google Shape;818;p22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22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22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22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22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22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22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22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22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22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8" name="Google Shape;828;p22"/>
          <p:cNvGrpSpPr/>
          <p:nvPr/>
        </p:nvGrpSpPr>
        <p:grpSpPr>
          <a:xfrm flipH="1">
            <a:off x="-836633" y="-507956"/>
            <a:ext cx="2532725" cy="1881750"/>
            <a:chOff x="7221517" y="-507956"/>
            <a:chExt cx="2532725" cy="1881750"/>
          </a:xfrm>
        </p:grpSpPr>
        <p:sp>
          <p:nvSpPr>
            <p:cNvPr id="829" name="Google Shape;829;p22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22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22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22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22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22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22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22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22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22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4282342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"/>
          <p:cNvSpPr txBox="1">
            <a:spLocks noGrp="1"/>
          </p:cNvSpPr>
          <p:nvPr>
            <p:ph type="title"/>
          </p:nvPr>
        </p:nvSpPr>
        <p:spPr>
          <a:xfrm>
            <a:off x="720000" y="2384238"/>
            <a:ext cx="73518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3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01" name="Google Shape;101;p3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1496250"/>
            <a:ext cx="1381800" cy="841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7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2" name="Google Shape;102;p3"/>
          <p:cNvSpPr txBox="1">
            <a:spLocks noGrp="1"/>
          </p:cNvSpPr>
          <p:nvPr>
            <p:ph type="subTitle" idx="1"/>
          </p:nvPr>
        </p:nvSpPr>
        <p:spPr>
          <a:xfrm>
            <a:off x="720000" y="3272250"/>
            <a:ext cx="50676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03" name="Google Shape;103;p3"/>
          <p:cNvGrpSpPr/>
          <p:nvPr/>
        </p:nvGrpSpPr>
        <p:grpSpPr>
          <a:xfrm>
            <a:off x="5175689" y="2774776"/>
            <a:ext cx="5036265" cy="4113315"/>
            <a:chOff x="4780389" y="2513201"/>
            <a:chExt cx="5036265" cy="4113315"/>
          </a:xfrm>
        </p:grpSpPr>
        <p:grpSp>
          <p:nvGrpSpPr>
            <p:cNvPr id="104" name="Google Shape;104;p3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05" name="Google Shape;105;p3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06" name="Google Shape;106;p3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07" name="Google Shape;107;p3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08" name="Google Shape;108;p3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9" name="Google Shape;109;p3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0" name="Google Shape;110;p3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1" name="Google Shape;111;p3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2" name="Google Shape;112;p3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" name="Google Shape;113;p3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" name="Google Shape;114;p3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" name="Google Shape;115;p3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6" name="Google Shape;116;p3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" name="Google Shape;117;p3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" name="Google Shape;118;p3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" name="Google Shape;119;p3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" name="Google Shape;120;p3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1" name="Google Shape;121;p3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2" name="Google Shape;122;p3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3" name="Google Shape;123;p3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4" name="Google Shape;124;p3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5" name="Google Shape;125;p3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6" name="Google Shape;126;p3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7" name="Google Shape;127;p3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8" name="Google Shape;128;p3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9" name="Google Shape;129;p3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0" name="Google Shape;130;p3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1" name="Google Shape;131;p3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2" name="Google Shape;132;p3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3" name="Google Shape;133;p3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4" name="Google Shape;134;p3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5" name="Google Shape;135;p3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36" name="Google Shape;136;p3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7" name="Google Shape;137;p3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8" name="Google Shape;138;p3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" name="Google Shape;139;p3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" name="Google Shape;140;p3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" name="Google Shape;141;p3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" name="Google Shape;142;p3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3" name="Google Shape;143;p3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44" name="Google Shape;144;p3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3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3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7" name="Google Shape;147;p3"/>
          <p:cNvGrpSpPr/>
          <p:nvPr/>
        </p:nvGrpSpPr>
        <p:grpSpPr>
          <a:xfrm>
            <a:off x="2951589" y="-2707787"/>
            <a:ext cx="5036265" cy="4113315"/>
            <a:chOff x="4780389" y="2513201"/>
            <a:chExt cx="5036265" cy="4113315"/>
          </a:xfrm>
        </p:grpSpPr>
        <p:grpSp>
          <p:nvGrpSpPr>
            <p:cNvPr id="148" name="Google Shape;148;p3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49" name="Google Shape;149;p3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50" name="Google Shape;150;p3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51" name="Google Shape;151;p3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52" name="Google Shape;152;p3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3" name="Google Shape;153;p3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4" name="Google Shape;154;p3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5" name="Google Shape;155;p3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6" name="Google Shape;156;p3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7" name="Google Shape;157;p3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8" name="Google Shape;158;p3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9" name="Google Shape;159;p3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0" name="Google Shape;160;p3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1" name="Google Shape;161;p3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2" name="Google Shape;162;p3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3" name="Google Shape;163;p3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4" name="Google Shape;164;p3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5" name="Google Shape;165;p3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6" name="Google Shape;166;p3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7" name="Google Shape;167;p3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8" name="Google Shape;168;p3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9" name="Google Shape;169;p3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0" name="Google Shape;170;p3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1" name="Google Shape;171;p3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2" name="Google Shape;172;p3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3" name="Google Shape;173;p3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4" name="Google Shape;174;p3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5" name="Google Shape;175;p3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6" name="Google Shape;176;p3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7" name="Google Shape;177;p3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8" name="Google Shape;178;p3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9" name="Google Shape;179;p3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80" name="Google Shape;180;p3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" name="Google Shape;181;p3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2" name="Google Shape;182;p3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" name="Google Shape;183;p3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" name="Google Shape;184;p3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" name="Google Shape;185;p3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" name="Google Shape;186;p3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" name="Google Shape;187;p3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88" name="Google Shape;188;p3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3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3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5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5"/>
          <p:cNvSpPr txBox="1">
            <a:spLocks noGrp="1"/>
          </p:cNvSpPr>
          <p:nvPr>
            <p:ph type="subTitle" idx="1"/>
          </p:nvPr>
        </p:nvSpPr>
        <p:spPr>
          <a:xfrm>
            <a:off x="5055188" y="3185018"/>
            <a:ext cx="2505600" cy="111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6" name="Google Shape;206;p5"/>
          <p:cNvSpPr txBox="1">
            <a:spLocks noGrp="1"/>
          </p:cNvSpPr>
          <p:nvPr>
            <p:ph type="subTitle" idx="2"/>
          </p:nvPr>
        </p:nvSpPr>
        <p:spPr>
          <a:xfrm>
            <a:off x="1583213" y="3184997"/>
            <a:ext cx="2505600" cy="111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7" name="Google Shape;207;p5"/>
          <p:cNvSpPr txBox="1">
            <a:spLocks noGrp="1"/>
          </p:cNvSpPr>
          <p:nvPr>
            <p:ph type="subTitle" idx="3"/>
          </p:nvPr>
        </p:nvSpPr>
        <p:spPr>
          <a:xfrm>
            <a:off x="5055188" y="2727841"/>
            <a:ext cx="25056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08" name="Google Shape;208;p5"/>
          <p:cNvSpPr txBox="1">
            <a:spLocks noGrp="1"/>
          </p:cNvSpPr>
          <p:nvPr>
            <p:ph type="subTitle" idx="4"/>
          </p:nvPr>
        </p:nvSpPr>
        <p:spPr>
          <a:xfrm>
            <a:off x="1583213" y="2727841"/>
            <a:ext cx="25056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209" name="Google Shape;209;p5"/>
          <p:cNvGrpSpPr/>
          <p:nvPr/>
        </p:nvGrpSpPr>
        <p:grpSpPr>
          <a:xfrm>
            <a:off x="7421542" y="-507956"/>
            <a:ext cx="2532725" cy="1881750"/>
            <a:chOff x="7221517" y="-507956"/>
            <a:chExt cx="2532725" cy="1881750"/>
          </a:xfrm>
        </p:grpSpPr>
        <p:sp>
          <p:nvSpPr>
            <p:cNvPr id="210" name="Google Shape;210;p5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5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5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5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5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5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5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5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5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5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0" name="Google Shape;220;p5"/>
          <p:cNvGrpSpPr/>
          <p:nvPr/>
        </p:nvGrpSpPr>
        <p:grpSpPr>
          <a:xfrm>
            <a:off x="-884258" y="4092619"/>
            <a:ext cx="2532725" cy="1881750"/>
            <a:chOff x="7221517" y="-507956"/>
            <a:chExt cx="2532725" cy="1881750"/>
          </a:xfrm>
        </p:grpSpPr>
        <p:sp>
          <p:nvSpPr>
            <p:cNvPr id="221" name="Google Shape;221;p5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5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5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5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5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5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5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5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5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5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6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grpSp>
        <p:nvGrpSpPr>
          <p:cNvPr id="233" name="Google Shape;233;p6"/>
          <p:cNvGrpSpPr/>
          <p:nvPr/>
        </p:nvGrpSpPr>
        <p:grpSpPr>
          <a:xfrm>
            <a:off x="8353997" y="-383894"/>
            <a:ext cx="1346103" cy="1863890"/>
            <a:chOff x="8353997" y="-383894"/>
            <a:chExt cx="1346103" cy="1863890"/>
          </a:xfrm>
        </p:grpSpPr>
        <p:sp>
          <p:nvSpPr>
            <p:cNvPr id="234" name="Google Shape;234;p6"/>
            <p:cNvSpPr/>
            <p:nvPr/>
          </p:nvSpPr>
          <p:spPr>
            <a:xfrm rot="10515604" flipH="1">
              <a:off x="8395233" y="733291"/>
              <a:ext cx="650155" cy="721075"/>
            </a:xfrm>
            <a:custGeom>
              <a:avLst/>
              <a:gdLst/>
              <a:ahLst/>
              <a:cxnLst/>
              <a:rect l="l" t="t" r="r" b="b"/>
              <a:pathLst>
                <a:path w="26008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6"/>
            <p:cNvSpPr/>
            <p:nvPr/>
          </p:nvSpPr>
          <p:spPr>
            <a:xfrm rot="10515604" flipH="1">
              <a:off x="9021238" y="726016"/>
              <a:ext cx="650180" cy="721100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9" y="20743"/>
                  </a:moveTo>
                  <a:lnTo>
                    <a:pt x="24981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6"/>
            <p:cNvSpPr/>
            <p:nvPr/>
          </p:nvSpPr>
          <p:spPr>
            <a:xfrm rot="10515604" flipH="1">
              <a:off x="8701958" y="187502"/>
              <a:ext cx="650180" cy="721075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0" y="8102"/>
                  </a:lnTo>
                  <a:lnTo>
                    <a:pt x="1028" y="22525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6"/>
            <p:cNvSpPr/>
            <p:nvPr/>
          </p:nvSpPr>
          <p:spPr>
            <a:xfrm rot="10515604" flipH="1">
              <a:off x="8382677" y="-351036"/>
              <a:ext cx="650155" cy="721075"/>
            </a:xfrm>
            <a:custGeom>
              <a:avLst/>
              <a:gdLst/>
              <a:ahLst/>
              <a:cxnLst/>
              <a:rect l="l" t="t" r="r" b="b"/>
              <a:pathLst>
                <a:path w="26008" h="28845" fill="none" extrusionOk="0">
                  <a:moveTo>
                    <a:pt x="26008" y="20743"/>
                  </a:moveTo>
                  <a:lnTo>
                    <a:pt x="24980" y="6320"/>
                  </a:lnTo>
                  <a:lnTo>
                    <a:pt x="11975" y="1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2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6"/>
            <p:cNvSpPr/>
            <p:nvPr/>
          </p:nvSpPr>
          <p:spPr>
            <a:xfrm rot="10515604" flipH="1">
              <a:off x="9008685" y="-358263"/>
              <a:ext cx="650205" cy="721050"/>
            </a:xfrm>
            <a:custGeom>
              <a:avLst/>
              <a:gdLst/>
              <a:ahLst/>
              <a:cxnLst/>
              <a:rect l="l" t="t" r="r" b="b"/>
              <a:pathLst>
                <a:path w="26010" h="28844" fill="none" extrusionOk="0">
                  <a:moveTo>
                    <a:pt x="26009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6"/>
            <p:cNvSpPr/>
            <p:nvPr/>
          </p:nvSpPr>
          <p:spPr>
            <a:xfrm rot="10515604" flipH="1">
              <a:off x="8988035" y="-202012"/>
              <a:ext cx="57071" cy="57046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6"/>
            <p:cNvSpPr/>
            <p:nvPr/>
          </p:nvSpPr>
          <p:spPr>
            <a:xfrm rot="10515604" flipH="1">
              <a:off x="9613745" y="157612"/>
              <a:ext cx="57046" cy="57071"/>
            </a:xfrm>
            <a:custGeom>
              <a:avLst/>
              <a:gdLst/>
              <a:ahLst/>
              <a:cxnLst/>
              <a:rect l="l" t="t" r="r" b="b"/>
              <a:pathLst>
                <a:path w="2282" h="2283" extrusionOk="0">
                  <a:moveTo>
                    <a:pt x="1142" y="0"/>
                  </a:moveTo>
                  <a:cubicBezTo>
                    <a:pt x="512" y="0"/>
                    <a:pt x="1" y="511"/>
                    <a:pt x="1" y="1141"/>
                  </a:cubicBezTo>
                  <a:cubicBezTo>
                    <a:pt x="1" y="1771"/>
                    <a:pt x="512" y="2282"/>
                    <a:pt x="1142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6"/>
            <p:cNvSpPr/>
            <p:nvPr/>
          </p:nvSpPr>
          <p:spPr>
            <a:xfrm rot="10515604" flipH="1">
              <a:off x="9310934" y="707795"/>
              <a:ext cx="57021" cy="57071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2" name="Google Shape;242;p6"/>
          <p:cNvSpPr/>
          <p:nvPr/>
        </p:nvSpPr>
        <p:spPr>
          <a:xfrm rot="10515604" flipH="1">
            <a:off x="8362734" y="-200629"/>
            <a:ext cx="57046" cy="57046"/>
          </a:xfrm>
          <a:custGeom>
            <a:avLst/>
            <a:gdLst/>
            <a:ahLst/>
            <a:cxnLst/>
            <a:rect l="l" t="t" r="r" b="b"/>
            <a:pathLst>
              <a:path w="2282" h="2282" extrusionOk="0">
                <a:moveTo>
                  <a:pt x="1141" y="0"/>
                </a:moveTo>
                <a:cubicBezTo>
                  <a:pt x="511" y="0"/>
                  <a:pt x="0" y="511"/>
                  <a:pt x="0" y="1141"/>
                </a:cubicBezTo>
                <a:cubicBezTo>
                  <a:pt x="0" y="1770"/>
                  <a:pt x="511" y="2281"/>
                  <a:pt x="1141" y="2281"/>
                </a:cubicBezTo>
                <a:cubicBezTo>
                  <a:pt x="1772" y="2281"/>
                  <a:pt x="2281" y="1770"/>
                  <a:pt x="2281" y="1141"/>
                </a:cubicBezTo>
                <a:cubicBezTo>
                  <a:pt x="2281" y="511"/>
                  <a:pt x="1772" y="0"/>
                  <a:pt x="114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9"/>
          <p:cNvSpPr txBox="1">
            <a:spLocks noGrp="1"/>
          </p:cNvSpPr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1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426" name="Google Shape;426;p9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20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749" name="Google Shape;749;p20"/>
          <p:cNvSpPr txBox="1">
            <a:spLocks noGrp="1"/>
          </p:cNvSpPr>
          <p:nvPr>
            <p:ph type="subTitle" idx="1"/>
          </p:nvPr>
        </p:nvSpPr>
        <p:spPr>
          <a:xfrm>
            <a:off x="4236935" y="3459222"/>
            <a:ext cx="2505600" cy="4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0" name="Google Shape;750;p20"/>
          <p:cNvSpPr txBox="1">
            <a:spLocks noGrp="1"/>
          </p:cNvSpPr>
          <p:nvPr>
            <p:ph type="subTitle" idx="2"/>
          </p:nvPr>
        </p:nvSpPr>
        <p:spPr>
          <a:xfrm>
            <a:off x="2401463" y="2055647"/>
            <a:ext cx="2505600" cy="4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1" name="Google Shape;751;p20"/>
          <p:cNvSpPr txBox="1">
            <a:spLocks noGrp="1"/>
          </p:cNvSpPr>
          <p:nvPr>
            <p:ph type="subTitle" idx="3"/>
          </p:nvPr>
        </p:nvSpPr>
        <p:spPr>
          <a:xfrm>
            <a:off x="2401463" y="1598450"/>
            <a:ext cx="25056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52" name="Google Shape;752;p20"/>
          <p:cNvSpPr txBox="1">
            <a:spLocks noGrp="1"/>
          </p:cNvSpPr>
          <p:nvPr>
            <p:ph type="subTitle" idx="4"/>
          </p:nvPr>
        </p:nvSpPr>
        <p:spPr>
          <a:xfrm>
            <a:off x="4236938" y="3002025"/>
            <a:ext cx="25056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753" name="Google Shape;753;p20"/>
          <p:cNvGrpSpPr/>
          <p:nvPr/>
        </p:nvGrpSpPr>
        <p:grpSpPr>
          <a:xfrm rot="-121718">
            <a:off x="7509504" y="-374087"/>
            <a:ext cx="1961826" cy="2400044"/>
            <a:chOff x="108580" y="3135490"/>
            <a:chExt cx="1961773" cy="2399979"/>
          </a:xfrm>
        </p:grpSpPr>
        <p:sp>
          <p:nvSpPr>
            <p:cNvPr id="754" name="Google Shape;754;p20"/>
            <p:cNvSpPr/>
            <p:nvPr/>
          </p:nvSpPr>
          <p:spPr>
            <a:xfrm rot="-157512" flipH="1">
              <a:off x="1392148" y="332954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20"/>
            <p:cNvSpPr/>
            <p:nvPr/>
          </p:nvSpPr>
          <p:spPr>
            <a:xfrm rot="-157512" flipH="1">
              <a:off x="1064998" y="386414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20"/>
            <p:cNvSpPr/>
            <p:nvPr/>
          </p:nvSpPr>
          <p:spPr>
            <a:xfrm rot="-157512" flipH="1">
              <a:off x="1364223" y="440671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20"/>
            <p:cNvSpPr/>
            <p:nvPr/>
          </p:nvSpPr>
          <p:spPr>
            <a:xfrm rot="-157512" flipH="1">
              <a:off x="119483" y="438279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58" name="Google Shape;758;p20"/>
            <p:cNvGrpSpPr/>
            <p:nvPr/>
          </p:nvGrpSpPr>
          <p:grpSpPr>
            <a:xfrm>
              <a:off x="108580" y="3135490"/>
              <a:ext cx="1961773" cy="2399979"/>
              <a:chOff x="108580" y="3135490"/>
              <a:chExt cx="1961773" cy="2399979"/>
            </a:xfrm>
          </p:grpSpPr>
          <p:sp>
            <p:nvSpPr>
              <p:cNvPr id="759" name="Google Shape;759;p20"/>
              <p:cNvSpPr/>
              <p:nvPr/>
            </p:nvSpPr>
            <p:spPr>
              <a:xfrm rot="-157512" flipH="1">
                <a:off x="1376547" y="4265784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5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" name="Google Shape;760;p20"/>
              <p:cNvSpPr/>
              <p:nvPr/>
            </p:nvSpPr>
            <p:spPr>
              <a:xfrm rot="-157512" flipH="1">
                <a:off x="1077325" y="3715820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5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" name="Google Shape;761;p20"/>
              <p:cNvSpPr/>
              <p:nvPr/>
            </p:nvSpPr>
            <p:spPr>
              <a:xfrm rot="-157512" flipH="1">
                <a:off x="1404013" y="3181711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" name="Google Shape;762;p20"/>
              <p:cNvSpPr/>
              <p:nvPr/>
            </p:nvSpPr>
            <p:spPr>
              <a:xfrm rot="-157512" flipH="1">
                <a:off x="451466" y="3699965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" name="Google Shape;763;p20"/>
              <p:cNvSpPr/>
              <p:nvPr/>
            </p:nvSpPr>
            <p:spPr>
              <a:xfrm rot="-157512" flipH="1">
                <a:off x="152244" y="3150001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4" name="Google Shape;764;p20"/>
              <p:cNvSpPr/>
              <p:nvPr/>
            </p:nvSpPr>
            <p:spPr>
              <a:xfrm rot="-157512" flipH="1">
                <a:off x="778129" y="3165856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" name="Google Shape;765;p20"/>
              <p:cNvSpPr/>
              <p:nvPr/>
            </p:nvSpPr>
            <p:spPr>
              <a:xfrm rot="-157512" flipH="1">
                <a:off x="124753" y="4234050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" name="Google Shape;766;p20"/>
              <p:cNvSpPr/>
              <p:nvPr/>
            </p:nvSpPr>
            <p:spPr>
              <a:xfrm rot="-157512" flipH="1">
                <a:off x="423974" y="4784014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9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" name="Google Shape;767;p20"/>
              <p:cNvSpPr/>
              <p:nvPr/>
            </p:nvSpPr>
            <p:spPr>
              <a:xfrm rot="-157512" flipH="1">
                <a:off x="1049859" y="4799893"/>
                <a:ext cx="650192" cy="72106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4" fill="none" extrusionOk="0">
                    <a:moveTo>
                      <a:pt x="26009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68" name="Google Shape;768;p20"/>
          <p:cNvGrpSpPr/>
          <p:nvPr/>
        </p:nvGrpSpPr>
        <p:grpSpPr>
          <a:xfrm rot="-121718">
            <a:off x="-186696" y="3321613"/>
            <a:ext cx="1961826" cy="2400044"/>
            <a:chOff x="108580" y="3135490"/>
            <a:chExt cx="1961773" cy="2399979"/>
          </a:xfrm>
        </p:grpSpPr>
        <p:sp>
          <p:nvSpPr>
            <p:cNvPr id="769" name="Google Shape;769;p20"/>
            <p:cNvSpPr/>
            <p:nvPr/>
          </p:nvSpPr>
          <p:spPr>
            <a:xfrm rot="-157512" flipH="1">
              <a:off x="1392148" y="332954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20"/>
            <p:cNvSpPr/>
            <p:nvPr/>
          </p:nvSpPr>
          <p:spPr>
            <a:xfrm rot="-157512" flipH="1">
              <a:off x="1064998" y="386414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20"/>
            <p:cNvSpPr/>
            <p:nvPr/>
          </p:nvSpPr>
          <p:spPr>
            <a:xfrm rot="-157512" flipH="1">
              <a:off x="1364223" y="440671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20"/>
            <p:cNvSpPr/>
            <p:nvPr/>
          </p:nvSpPr>
          <p:spPr>
            <a:xfrm rot="-157512" flipH="1">
              <a:off x="119483" y="438279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73" name="Google Shape;773;p20"/>
            <p:cNvGrpSpPr/>
            <p:nvPr/>
          </p:nvGrpSpPr>
          <p:grpSpPr>
            <a:xfrm>
              <a:off x="108580" y="3135490"/>
              <a:ext cx="1961773" cy="2399979"/>
              <a:chOff x="108580" y="3135490"/>
              <a:chExt cx="1961773" cy="2399979"/>
            </a:xfrm>
          </p:grpSpPr>
          <p:sp>
            <p:nvSpPr>
              <p:cNvPr id="774" name="Google Shape;774;p20"/>
              <p:cNvSpPr/>
              <p:nvPr/>
            </p:nvSpPr>
            <p:spPr>
              <a:xfrm rot="-157512" flipH="1">
                <a:off x="1376547" y="4265784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5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5" name="Google Shape;775;p20"/>
              <p:cNvSpPr/>
              <p:nvPr/>
            </p:nvSpPr>
            <p:spPr>
              <a:xfrm rot="-157512" flipH="1">
                <a:off x="1077325" y="3715820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5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6" name="Google Shape;776;p20"/>
              <p:cNvSpPr/>
              <p:nvPr/>
            </p:nvSpPr>
            <p:spPr>
              <a:xfrm rot="-157512" flipH="1">
                <a:off x="1404013" y="3181711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7" name="Google Shape;777;p20"/>
              <p:cNvSpPr/>
              <p:nvPr/>
            </p:nvSpPr>
            <p:spPr>
              <a:xfrm rot="-157512" flipH="1">
                <a:off x="451466" y="3699965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8" name="Google Shape;778;p20"/>
              <p:cNvSpPr/>
              <p:nvPr/>
            </p:nvSpPr>
            <p:spPr>
              <a:xfrm rot="-157512" flipH="1">
                <a:off x="152244" y="3150001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9" name="Google Shape;779;p20"/>
              <p:cNvSpPr/>
              <p:nvPr/>
            </p:nvSpPr>
            <p:spPr>
              <a:xfrm rot="-157512" flipH="1">
                <a:off x="778129" y="3165856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0" name="Google Shape;780;p20"/>
              <p:cNvSpPr/>
              <p:nvPr/>
            </p:nvSpPr>
            <p:spPr>
              <a:xfrm rot="-157512" flipH="1">
                <a:off x="124753" y="4234050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1" name="Google Shape;781;p20"/>
              <p:cNvSpPr/>
              <p:nvPr/>
            </p:nvSpPr>
            <p:spPr>
              <a:xfrm rot="-157512" flipH="1">
                <a:off x="423974" y="4784014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9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" name="Google Shape;782;p20"/>
              <p:cNvSpPr/>
              <p:nvPr/>
            </p:nvSpPr>
            <p:spPr>
              <a:xfrm rot="-157512" flipH="1">
                <a:off x="1049859" y="4799893"/>
                <a:ext cx="650192" cy="72106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4" fill="none" extrusionOk="0">
                    <a:moveTo>
                      <a:pt x="26009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_1">
    <p:spTree>
      <p:nvGrpSpPr>
        <p:cNvPr id="1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21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785" name="Google Shape;785;p21"/>
          <p:cNvSpPr txBox="1">
            <a:spLocks noGrp="1"/>
          </p:cNvSpPr>
          <p:nvPr>
            <p:ph type="subTitle" idx="1"/>
          </p:nvPr>
        </p:nvSpPr>
        <p:spPr>
          <a:xfrm>
            <a:off x="5046298" y="1571625"/>
            <a:ext cx="3383400" cy="280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◆"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86" name="Google Shape;786;p21"/>
          <p:cNvSpPr txBox="1">
            <a:spLocks noGrp="1"/>
          </p:cNvSpPr>
          <p:nvPr>
            <p:ph type="subTitle" idx="2"/>
          </p:nvPr>
        </p:nvSpPr>
        <p:spPr>
          <a:xfrm>
            <a:off x="714475" y="1571625"/>
            <a:ext cx="3383400" cy="280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◆"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787" name="Google Shape;787;p21"/>
          <p:cNvGrpSpPr/>
          <p:nvPr/>
        </p:nvGrpSpPr>
        <p:grpSpPr>
          <a:xfrm>
            <a:off x="7488217" y="-507956"/>
            <a:ext cx="2532725" cy="1881750"/>
            <a:chOff x="7221517" y="-507956"/>
            <a:chExt cx="2532725" cy="1881750"/>
          </a:xfrm>
        </p:grpSpPr>
        <p:sp>
          <p:nvSpPr>
            <p:cNvPr id="788" name="Google Shape;788;p21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21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21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21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21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21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21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21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21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21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8" name="Google Shape;798;p21"/>
          <p:cNvGrpSpPr/>
          <p:nvPr/>
        </p:nvGrpSpPr>
        <p:grpSpPr>
          <a:xfrm flipH="1">
            <a:off x="-969983" y="-507956"/>
            <a:ext cx="2532725" cy="1881750"/>
            <a:chOff x="7221517" y="-507956"/>
            <a:chExt cx="2532725" cy="1881750"/>
          </a:xfrm>
        </p:grpSpPr>
        <p:sp>
          <p:nvSpPr>
            <p:cNvPr id="799" name="Google Shape;799;p21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21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21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21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21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21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21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21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21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21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2" name="Google Shape;1092;p30"/>
          <p:cNvPicPr preferRelativeResize="0"/>
          <p:nvPr/>
        </p:nvPicPr>
        <p:blipFill rotWithShape="1">
          <a:blip r:embed="rId2">
            <a:alphaModFix/>
          </a:blip>
          <a:srcRect l="24331" t="5721" r="23342" b="4591"/>
          <a:stretch/>
        </p:blipFill>
        <p:spPr>
          <a:xfrm rot="2268302">
            <a:off x="7595262" y="-436051"/>
            <a:ext cx="1857374" cy="17906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93" name="Google Shape;1093;p30"/>
          <p:cNvGrpSpPr/>
          <p:nvPr/>
        </p:nvGrpSpPr>
        <p:grpSpPr>
          <a:xfrm flipH="1">
            <a:off x="-884258" y="-507956"/>
            <a:ext cx="2532725" cy="1881750"/>
            <a:chOff x="7221517" y="-507956"/>
            <a:chExt cx="2532725" cy="1881750"/>
          </a:xfrm>
        </p:grpSpPr>
        <p:sp>
          <p:nvSpPr>
            <p:cNvPr id="1094" name="Google Shape;1094;p30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30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30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30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30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30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30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30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30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30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4" name="Google Shape;1104;p30"/>
          <p:cNvGrpSpPr/>
          <p:nvPr/>
        </p:nvGrpSpPr>
        <p:grpSpPr>
          <a:xfrm flipH="1">
            <a:off x="7421542" y="4092619"/>
            <a:ext cx="2532725" cy="1881750"/>
            <a:chOff x="7221517" y="-507956"/>
            <a:chExt cx="2532725" cy="1881750"/>
          </a:xfrm>
        </p:grpSpPr>
        <p:sp>
          <p:nvSpPr>
            <p:cNvPr id="1105" name="Google Shape;1105;p30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30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30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30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30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30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30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30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30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30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5" name="Google Shape;1115;p30"/>
          <p:cNvGrpSpPr/>
          <p:nvPr/>
        </p:nvGrpSpPr>
        <p:grpSpPr>
          <a:xfrm>
            <a:off x="1531525" y="4798375"/>
            <a:ext cx="76825" cy="76800"/>
            <a:chOff x="3104875" y="1099400"/>
            <a:chExt cx="76825" cy="76800"/>
          </a:xfrm>
        </p:grpSpPr>
        <p:sp>
          <p:nvSpPr>
            <p:cNvPr id="1116" name="Google Shape;1116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8" name="Google Shape;1118;p30"/>
          <p:cNvGrpSpPr/>
          <p:nvPr/>
        </p:nvGrpSpPr>
        <p:grpSpPr>
          <a:xfrm>
            <a:off x="8745875" y="2533350"/>
            <a:ext cx="76825" cy="76800"/>
            <a:chOff x="3104875" y="1099400"/>
            <a:chExt cx="76825" cy="76800"/>
          </a:xfrm>
        </p:grpSpPr>
        <p:sp>
          <p:nvSpPr>
            <p:cNvPr id="1119" name="Google Shape;1119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1" name="Google Shape;1121;p30"/>
          <p:cNvGrpSpPr/>
          <p:nvPr/>
        </p:nvGrpSpPr>
        <p:grpSpPr>
          <a:xfrm>
            <a:off x="3576600" y="215950"/>
            <a:ext cx="76825" cy="76800"/>
            <a:chOff x="3104875" y="1099400"/>
            <a:chExt cx="76825" cy="76800"/>
          </a:xfrm>
        </p:grpSpPr>
        <p:sp>
          <p:nvSpPr>
            <p:cNvPr id="1122" name="Google Shape;1122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124" name="Google Shape;1124;p30"/>
          <p:cNvPicPr preferRelativeResize="0"/>
          <p:nvPr/>
        </p:nvPicPr>
        <p:blipFill rotWithShape="1">
          <a:blip r:embed="rId3">
            <a:alphaModFix/>
          </a:blip>
          <a:srcRect l="15236" r="10474"/>
          <a:stretch/>
        </p:blipFill>
        <p:spPr>
          <a:xfrm>
            <a:off x="7421549" y="539509"/>
            <a:ext cx="1552574" cy="1390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 Black"/>
              <a:buNone/>
              <a:defRPr sz="32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◆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5" r:id="rId5"/>
    <p:sldLayoutId id="2147483658" r:id="rId6"/>
    <p:sldLayoutId id="2147483666" r:id="rId7"/>
    <p:sldLayoutId id="2147483667" r:id="rId8"/>
    <p:sldLayoutId id="2147483676" r:id="rId9"/>
    <p:sldLayoutId id="2147483677" r:id="rId10"/>
    <p:sldLayoutId id="2147483682" r:id="rId11"/>
    <p:sldLayoutId id="2147483683" r:id="rId12"/>
    <p:sldLayoutId id="2147483684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3" Type="http://schemas.openxmlformats.org/officeDocument/2006/relationships/image" Target="../media/image3.png"/><Relationship Id="rId7" Type="http://schemas.openxmlformats.org/officeDocument/2006/relationships/image" Target="../media/image13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jpg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6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jpg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16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6.gif"/><Relationship Id="rId4" Type="http://schemas.openxmlformats.org/officeDocument/2006/relationships/slide" Target="slide1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6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jpg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jpg"/><Relationship Id="rId5" Type="http://schemas.openxmlformats.org/officeDocument/2006/relationships/image" Target="../media/image18.jpg"/><Relationship Id="rId4" Type="http://schemas.openxmlformats.org/officeDocument/2006/relationships/image" Target="../media/image17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jpg"/><Relationship Id="rId5" Type="http://schemas.openxmlformats.org/officeDocument/2006/relationships/image" Target="../media/image19.jpg"/><Relationship Id="rId4" Type="http://schemas.openxmlformats.org/officeDocument/2006/relationships/image" Target="../media/image18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jp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8" name="Google Shape;1238;p35"/>
          <p:cNvPicPr preferRelativeResize="0"/>
          <p:nvPr/>
        </p:nvPicPr>
        <p:blipFill rotWithShape="1">
          <a:blip r:embed="rId3">
            <a:alphaModFix/>
          </a:blip>
          <a:srcRect l="25537" t="7152" r="23467" b="5838"/>
          <a:stretch/>
        </p:blipFill>
        <p:spPr>
          <a:xfrm>
            <a:off x="7022300" y="-316056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9" name="Google Shape;1239;p35"/>
          <p:cNvPicPr preferRelativeResize="0"/>
          <p:nvPr/>
        </p:nvPicPr>
        <p:blipFill rotWithShape="1">
          <a:blip r:embed="rId4">
            <a:alphaModFix/>
          </a:blip>
          <a:srcRect l="22009" r="18455"/>
          <a:stretch/>
        </p:blipFill>
        <p:spPr>
          <a:xfrm rot="-1020085">
            <a:off x="7029503" y="3396240"/>
            <a:ext cx="1187445" cy="112192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40" name="Google Shape;1240;p35"/>
          <p:cNvGrpSpPr/>
          <p:nvPr/>
        </p:nvGrpSpPr>
        <p:grpSpPr>
          <a:xfrm>
            <a:off x="7905475" y="1913575"/>
            <a:ext cx="76825" cy="76800"/>
            <a:chOff x="3104875" y="1099400"/>
            <a:chExt cx="76825" cy="76800"/>
          </a:xfrm>
        </p:grpSpPr>
        <p:sp>
          <p:nvSpPr>
            <p:cNvPr id="1241" name="Google Shape;1241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43" name="Google Shape;1243;p35"/>
          <p:cNvGrpSpPr/>
          <p:nvPr/>
        </p:nvGrpSpPr>
        <p:grpSpPr>
          <a:xfrm>
            <a:off x="5419450" y="3918800"/>
            <a:ext cx="76825" cy="76800"/>
            <a:chOff x="3104875" y="1099400"/>
            <a:chExt cx="76825" cy="76800"/>
          </a:xfrm>
        </p:grpSpPr>
        <p:sp>
          <p:nvSpPr>
            <p:cNvPr id="1244" name="Google Shape;1244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46" name="Google Shape;1246;p35"/>
          <p:cNvGrpSpPr/>
          <p:nvPr/>
        </p:nvGrpSpPr>
        <p:grpSpPr>
          <a:xfrm>
            <a:off x="4400275" y="699350"/>
            <a:ext cx="76825" cy="76800"/>
            <a:chOff x="3104875" y="1099400"/>
            <a:chExt cx="76825" cy="76800"/>
          </a:xfrm>
        </p:grpSpPr>
        <p:sp>
          <p:nvSpPr>
            <p:cNvPr id="1247" name="Google Shape;1247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Google Shape;388;p42">
            <a:extLst>
              <a:ext uri="{FF2B5EF4-FFF2-40B4-BE49-F238E27FC236}">
                <a16:creationId xmlns:a16="http://schemas.microsoft.com/office/drawing/2014/main" id="{34564AC2-9E9A-4D47-9DB2-653363256B5C}"/>
              </a:ext>
            </a:extLst>
          </p:cNvPr>
          <p:cNvSpPr txBox="1">
            <a:spLocks/>
          </p:cNvSpPr>
          <p:nvPr/>
        </p:nvSpPr>
        <p:spPr>
          <a:xfrm flipH="1">
            <a:off x="1411104" y="1951975"/>
            <a:ext cx="5978342" cy="14201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ontserrat Black"/>
              <a:buNone/>
              <a:defRPr sz="96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-US" sz="4800" dirty="0">
                <a:gradFill>
                  <a:gsLst>
                    <a:gs pos="0">
                      <a:srgbClr val="A9C7E9"/>
                    </a:gs>
                    <a:gs pos="49000">
                      <a:srgbClr val="A71C59"/>
                    </a:gs>
                    <a:gs pos="100000">
                      <a:srgbClr val="FF4D2F"/>
                    </a:gs>
                  </a:gsLst>
                  <a:lin ang="8400000" scaled="0"/>
                </a:gradFill>
              </a:rPr>
              <a:t>Likelihood of </a:t>
            </a:r>
          </a:p>
          <a:p>
            <a:pPr algn="ctr"/>
            <a:r>
              <a:rPr lang="en-US" sz="4800" dirty="0">
                <a:gradFill>
                  <a:gsLst>
                    <a:gs pos="0">
                      <a:srgbClr val="A9C7E9"/>
                    </a:gs>
                    <a:gs pos="49000">
                      <a:srgbClr val="A71C59"/>
                    </a:gs>
                    <a:gs pos="100000">
                      <a:srgbClr val="FF4D2F"/>
                    </a:gs>
                  </a:gsLst>
                  <a:lin ang="8400000" scaled="0"/>
                </a:gradFill>
              </a:rPr>
              <a:t>Obesity Diseases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2"/>
          <p:cNvPicPr preferRelativeResize="0"/>
          <p:nvPr/>
        </p:nvPicPr>
        <p:blipFill rotWithShape="1">
          <a:blip r:embed="rId3">
            <a:alphaModFix/>
          </a:blip>
          <a:srcRect l="50633" t="9751" r="43730" b="81493"/>
          <a:stretch/>
        </p:blipFill>
        <p:spPr>
          <a:xfrm rot="10800000" flipH="1">
            <a:off x="259788" y="830703"/>
            <a:ext cx="254775" cy="3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"/>
          <p:cNvPicPr preferRelativeResize="0"/>
          <p:nvPr/>
        </p:nvPicPr>
        <p:blipFill rotWithShape="1">
          <a:blip r:embed="rId3">
            <a:alphaModFix/>
          </a:blip>
          <a:srcRect l="50633" t="9751" r="43730" b="81493"/>
          <a:stretch/>
        </p:blipFill>
        <p:spPr>
          <a:xfrm rot="10800000" flipH="1">
            <a:off x="6897083" y="43069"/>
            <a:ext cx="254775" cy="3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"/>
          <p:cNvPicPr preferRelativeResize="0"/>
          <p:nvPr/>
        </p:nvPicPr>
        <p:blipFill rotWithShape="1">
          <a:blip r:embed="rId3">
            <a:alphaModFix/>
          </a:blip>
          <a:srcRect l="50633" t="9751" r="43730" b="81493"/>
          <a:stretch/>
        </p:blipFill>
        <p:spPr>
          <a:xfrm rot="10800000" flipH="1">
            <a:off x="3723329" y="375741"/>
            <a:ext cx="254775" cy="39585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1682;p50">
            <a:extLst>
              <a:ext uri="{FF2B5EF4-FFF2-40B4-BE49-F238E27FC236}">
                <a16:creationId xmlns:a16="http://schemas.microsoft.com/office/drawing/2014/main" id="{DB2807D2-FC06-41D1-875C-E28A7BF0E168}"/>
              </a:ext>
            </a:extLst>
          </p:cNvPr>
          <p:cNvSpPr txBox="1">
            <a:spLocks/>
          </p:cNvSpPr>
          <p:nvPr/>
        </p:nvSpPr>
        <p:spPr>
          <a:xfrm>
            <a:off x="387175" y="287316"/>
            <a:ext cx="7302098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Montserrat"/>
              <a:buNone/>
              <a:defRPr sz="1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/>
              <a:buNone/>
              <a:defRPr sz="1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/>
              <a:buNone/>
              <a:defRPr sz="1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/>
              <a:buNone/>
              <a:defRPr sz="1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/>
              <a:buNone/>
              <a:defRPr sz="1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/>
              <a:buNone/>
              <a:defRPr sz="1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/>
              <a:buNone/>
              <a:defRPr sz="1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/>
              <a:buNone/>
              <a:defRPr sz="1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/>
              <a:buNone/>
              <a:defRPr sz="1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/>
            <a:r>
              <a:rPr lang="en-US" sz="3200" dirty="0">
                <a:latin typeface="Montserrat Black" panose="00000A00000000000000" pitchFamily="2" charset="0"/>
              </a:rPr>
              <a:t>II- Correlation between features</a:t>
            </a:r>
          </a:p>
        </p:txBody>
      </p:sp>
      <p:sp>
        <p:nvSpPr>
          <p:cNvPr id="33" name="Google Shape;1419;p55">
            <a:extLst>
              <a:ext uri="{FF2B5EF4-FFF2-40B4-BE49-F238E27FC236}">
                <a16:creationId xmlns:a16="http://schemas.microsoft.com/office/drawing/2014/main" id="{A3BF82E4-CE97-46B9-BF53-A34A459E593E}"/>
              </a:ext>
            </a:extLst>
          </p:cNvPr>
          <p:cNvSpPr txBox="1">
            <a:spLocks/>
          </p:cNvSpPr>
          <p:nvPr/>
        </p:nvSpPr>
        <p:spPr>
          <a:xfrm>
            <a:off x="189655" y="1314978"/>
            <a:ext cx="3788449" cy="3387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marL="342900" indent="-342900">
              <a:lnSpc>
                <a:spcPct val="150000"/>
              </a:lnSpc>
              <a:buClr>
                <a:srgbClr val="27173A"/>
              </a:buClr>
              <a:buFont typeface="Wingdings" panose="05000000000000000000" pitchFamily="2" charset="2"/>
              <a:buChar char="ü"/>
            </a:pPr>
            <a:r>
              <a:rPr lang="en-US" sz="2200" b="1" dirty="0">
                <a:solidFill>
                  <a:schemeClr val="bg1"/>
                </a:solidFill>
                <a:latin typeface="Montserrat" panose="00000500000000000000" pitchFamily="2" charset="0"/>
              </a:rPr>
              <a:t>Identifying Relationships</a:t>
            </a:r>
          </a:p>
          <a:p>
            <a:pPr marL="342900" indent="-342900">
              <a:lnSpc>
                <a:spcPct val="150000"/>
              </a:lnSpc>
              <a:buClr>
                <a:srgbClr val="27173A"/>
              </a:buClr>
              <a:buFont typeface="Wingdings" panose="05000000000000000000" pitchFamily="2" charset="2"/>
              <a:buChar char="ü"/>
            </a:pPr>
            <a:r>
              <a:rPr lang="en-US" sz="2200" b="1" dirty="0">
                <a:solidFill>
                  <a:schemeClr val="bg1"/>
                </a:solidFill>
                <a:latin typeface="Montserrat" panose="00000500000000000000" pitchFamily="2" charset="0"/>
              </a:rPr>
              <a:t>Predictive Power</a:t>
            </a:r>
          </a:p>
          <a:p>
            <a:pPr marL="342900" indent="-342900">
              <a:lnSpc>
                <a:spcPct val="150000"/>
              </a:lnSpc>
              <a:buClr>
                <a:srgbClr val="27173A"/>
              </a:buClr>
              <a:buFont typeface="Wingdings" panose="05000000000000000000" pitchFamily="2" charset="2"/>
              <a:buChar char="ü"/>
            </a:pPr>
            <a:r>
              <a:rPr lang="en-US" sz="2200" b="1" dirty="0">
                <a:solidFill>
                  <a:schemeClr val="bg1"/>
                </a:solidFill>
                <a:latin typeface="Montserrat" panose="00000500000000000000" pitchFamily="2" charset="0"/>
              </a:rPr>
              <a:t>Feature Selection</a:t>
            </a:r>
          </a:p>
          <a:p>
            <a:pPr marL="342900" indent="-342900">
              <a:lnSpc>
                <a:spcPct val="150000"/>
              </a:lnSpc>
              <a:buClr>
                <a:srgbClr val="27173A"/>
              </a:buClr>
              <a:buFont typeface="Wingdings" panose="05000000000000000000" pitchFamily="2" charset="2"/>
              <a:buChar char="ü"/>
            </a:pPr>
            <a:r>
              <a:rPr lang="en-US" sz="2200" b="1" dirty="0">
                <a:solidFill>
                  <a:schemeClr val="bg1"/>
                </a:solidFill>
                <a:latin typeface="Montserrat" panose="00000500000000000000" pitchFamily="2" charset="0"/>
              </a:rPr>
              <a:t>Multivariate Relationships</a:t>
            </a:r>
            <a:endParaRPr lang="en-US" sz="2200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EDFC05-4384-45E7-A49B-4126E0414E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3318" y="639041"/>
            <a:ext cx="5944985" cy="4246418"/>
          </a:xfrm>
          <a:prstGeom prst="rect">
            <a:avLst/>
          </a:prstGeom>
        </p:spPr>
      </p:pic>
      <p:sp>
        <p:nvSpPr>
          <p:cNvPr id="8" name="Google Shape;1445;p43">
            <a:extLst>
              <a:ext uri="{FF2B5EF4-FFF2-40B4-BE49-F238E27FC236}">
                <a16:creationId xmlns:a16="http://schemas.microsoft.com/office/drawing/2014/main" id="{6F3222E7-C40B-47AE-AE98-58C7544FE8EF}"/>
              </a:ext>
            </a:extLst>
          </p:cNvPr>
          <p:cNvSpPr txBox="1">
            <a:spLocks/>
          </p:cNvSpPr>
          <p:nvPr/>
        </p:nvSpPr>
        <p:spPr>
          <a:xfrm>
            <a:off x="-1320961" y="4287914"/>
            <a:ext cx="1455621" cy="1195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 Black"/>
              <a:buNone/>
              <a:defRPr sz="20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ebas Neue"/>
              <a:buNone/>
              <a:defRPr sz="1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ebas Neue"/>
              <a:buNone/>
              <a:defRPr sz="1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ebas Neue"/>
              <a:buNone/>
              <a:defRPr sz="1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ebas Neue"/>
              <a:buNone/>
              <a:defRPr sz="1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ebas Neue"/>
              <a:buNone/>
              <a:defRPr sz="1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ebas Neue"/>
              <a:buNone/>
              <a:defRPr sz="1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ebas Neue"/>
              <a:buNone/>
              <a:defRPr sz="1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ebas Neue"/>
              <a:buNone/>
              <a:defRPr sz="1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" sz="2400" dirty="0"/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2670469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5" name="Google Shape;1445;p43"/>
          <p:cNvSpPr txBox="1">
            <a:spLocks noGrp="1"/>
          </p:cNvSpPr>
          <p:nvPr>
            <p:ph type="title"/>
          </p:nvPr>
        </p:nvSpPr>
        <p:spPr>
          <a:xfrm>
            <a:off x="3806629" y="593406"/>
            <a:ext cx="1530739" cy="125676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/>
              <a:t>03</a:t>
            </a:r>
            <a:endParaRPr sz="7200" dirty="0"/>
          </a:p>
        </p:txBody>
      </p:sp>
      <p:grpSp>
        <p:nvGrpSpPr>
          <p:cNvPr id="1452" name="Google Shape;1452;p43"/>
          <p:cNvGrpSpPr/>
          <p:nvPr/>
        </p:nvGrpSpPr>
        <p:grpSpPr>
          <a:xfrm>
            <a:off x="7123225" y="1144988"/>
            <a:ext cx="76825" cy="76800"/>
            <a:chOff x="3104875" y="1099400"/>
            <a:chExt cx="76825" cy="76800"/>
          </a:xfrm>
        </p:grpSpPr>
        <p:sp>
          <p:nvSpPr>
            <p:cNvPr id="1453" name="Google Shape;1453;p4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4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55" name="Google Shape;1455;p43"/>
          <p:cNvGrpSpPr/>
          <p:nvPr/>
        </p:nvGrpSpPr>
        <p:grpSpPr>
          <a:xfrm>
            <a:off x="1062850" y="3623963"/>
            <a:ext cx="76825" cy="76800"/>
            <a:chOff x="3104875" y="1099400"/>
            <a:chExt cx="76825" cy="76800"/>
          </a:xfrm>
        </p:grpSpPr>
        <p:sp>
          <p:nvSpPr>
            <p:cNvPr id="1456" name="Google Shape;1456;p4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4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58" name="Google Shape;1458;p43"/>
          <p:cNvGrpSpPr/>
          <p:nvPr/>
        </p:nvGrpSpPr>
        <p:grpSpPr>
          <a:xfrm>
            <a:off x="1506350" y="1719463"/>
            <a:ext cx="76825" cy="76800"/>
            <a:chOff x="3104875" y="1099400"/>
            <a:chExt cx="76825" cy="76800"/>
          </a:xfrm>
        </p:grpSpPr>
        <p:sp>
          <p:nvSpPr>
            <p:cNvPr id="1459" name="Google Shape;1459;p4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4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61" name="Google Shape;1461;p43"/>
          <p:cNvPicPr preferRelativeResize="0"/>
          <p:nvPr/>
        </p:nvPicPr>
        <p:blipFill rotWithShape="1">
          <a:blip r:embed="rId3">
            <a:alphaModFix/>
          </a:blip>
          <a:srcRect l="15236" r="10474"/>
          <a:stretch/>
        </p:blipFill>
        <p:spPr>
          <a:xfrm rot="-5710310">
            <a:off x="7371788" y="1756612"/>
            <a:ext cx="1552574" cy="13908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2" name="Google Shape;1462;p43"/>
          <p:cNvPicPr preferRelativeResize="0"/>
          <p:nvPr/>
        </p:nvPicPr>
        <p:blipFill rotWithShape="1">
          <a:blip r:embed="rId4">
            <a:alphaModFix/>
          </a:blip>
          <a:srcRect l="22009" r="18455"/>
          <a:stretch/>
        </p:blipFill>
        <p:spPr>
          <a:xfrm rot="-8473750">
            <a:off x="511779" y="2063733"/>
            <a:ext cx="903665" cy="853809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1445;p43">
            <a:extLst>
              <a:ext uri="{FF2B5EF4-FFF2-40B4-BE49-F238E27FC236}">
                <a16:creationId xmlns:a16="http://schemas.microsoft.com/office/drawing/2014/main" id="{41CAC678-A419-48F8-827A-D42980A07F4A}"/>
              </a:ext>
            </a:extLst>
          </p:cNvPr>
          <p:cNvSpPr txBox="1">
            <a:spLocks/>
          </p:cNvSpPr>
          <p:nvPr/>
        </p:nvSpPr>
        <p:spPr>
          <a:xfrm>
            <a:off x="1924793" y="1829861"/>
            <a:ext cx="5294413" cy="2915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 Black"/>
              <a:buNone/>
              <a:defRPr sz="32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 lang="en-US" sz="2000" dirty="0">
              <a:solidFill>
                <a:schemeClr val="tx1"/>
              </a:solidFill>
            </a:endParaRPr>
          </a:p>
          <a:p>
            <a:r>
              <a:rPr lang="en-US" sz="4400" dirty="0">
                <a:solidFill>
                  <a:schemeClr val="tx1"/>
                </a:solidFill>
              </a:rPr>
              <a:t>Our Model</a:t>
            </a:r>
            <a:r>
              <a:rPr lang="en-US" sz="4400" dirty="0">
                <a:gradFill>
                  <a:gsLst>
                    <a:gs pos="0">
                      <a:srgbClr val="FF4D2F"/>
                    </a:gs>
                    <a:gs pos="53000">
                      <a:srgbClr val="6554B0"/>
                    </a:gs>
                    <a:gs pos="100000">
                      <a:srgbClr val="B5E9F9"/>
                    </a:gs>
                  </a:gsLst>
                  <a:lin ang="3000000" scaled="0"/>
                </a:gradFill>
              </a:rPr>
              <a:t> </a:t>
            </a:r>
          </a:p>
          <a:p>
            <a:r>
              <a:rPr lang="en" sz="4400" dirty="0">
                <a:solidFill>
                  <a:srgbClr val="44EDFA"/>
                </a:solidFill>
              </a:rPr>
              <a:t>Algorithm</a:t>
            </a:r>
            <a:endParaRPr lang="en" sz="4400" dirty="0">
              <a:solidFill>
                <a:srgbClr val="FF786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959812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med" p14:dur="650">
        <p159:morph option="byObject"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9" name="Google Shape;1729;p51"/>
          <p:cNvPicPr preferRelativeResize="0"/>
          <p:nvPr/>
        </p:nvPicPr>
        <p:blipFill rotWithShape="1">
          <a:blip r:embed="rId3">
            <a:alphaModFix/>
          </a:blip>
          <a:srcRect l="24331" t="5721" r="23342" b="4591"/>
          <a:stretch/>
        </p:blipFill>
        <p:spPr>
          <a:xfrm rot="2268302">
            <a:off x="-65388" y="3340199"/>
            <a:ext cx="1857374" cy="1790699"/>
          </a:xfrm>
          <a:prstGeom prst="rect">
            <a:avLst/>
          </a:prstGeom>
          <a:noFill/>
          <a:ln>
            <a:noFill/>
          </a:ln>
        </p:spPr>
      </p:pic>
      <p:sp>
        <p:nvSpPr>
          <p:cNvPr id="1730" name="Google Shape;1730;p51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MODEL GOALS</a:t>
            </a:r>
            <a:endParaRPr dirty="0"/>
          </a:p>
        </p:txBody>
      </p:sp>
      <p:sp>
        <p:nvSpPr>
          <p:cNvPr id="1731" name="Google Shape;1731;p51"/>
          <p:cNvSpPr/>
          <p:nvPr/>
        </p:nvSpPr>
        <p:spPr>
          <a:xfrm rot="5400000">
            <a:off x="1130138" y="2193250"/>
            <a:ext cx="1494600" cy="12954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32" name="Google Shape;1732;p51"/>
          <p:cNvGrpSpPr/>
          <p:nvPr/>
        </p:nvGrpSpPr>
        <p:grpSpPr>
          <a:xfrm>
            <a:off x="1539327" y="2473264"/>
            <a:ext cx="676221" cy="735371"/>
            <a:chOff x="5417581" y="4001528"/>
            <a:chExt cx="553599" cy="602023"/>
          </a:xfrm>
        </p:grpSpPr>
        <p:sp>
          <p:nvSpPr>
            <p:cNvPr id="1733" name="Google Shape;1733;p51"/>
            <p:cNvSpPr/>
            <p:nvPr/>
          </p:nvSpPr>
          <p:spPr>
            <a:xfrm>
              <a:off x="5840931" y="4132871"/>
              <a:ext cx="120365" cy="120398"/>
            </a:xfrm>
            <a:custGeom>
              <a:avLst/>
              <a:gdLst/>
              <a:ahLst/>
              <a:cxnLst/>
              <a:rect l="l" t="t" r="r" b="b"/>
              <a:pathLst>
                <a:path w="3629" h="3630" extrusionOk="0"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cubicBezTo>
                    <a:pt x="0" y="413"/>
                    <a:pt x="119" y="532"/>
                    <a:pt x="266" y="532"/>
                  </a:cubicBezTo>
                  <a:lnTo>
                    <a:pt x="3097" y="532"/>
                  </a:lnTo>
                  <a:lnTo>
                    <a:pt x="3097" y="3363"/>
                  </a:lnTo>
                  <a:cubicBezTo>
                    <a:pt x="3097" y="3510"/>
                    <a:pt x="3216" y="3629"/>
                    <a:pt x="3363" y="3629"/>
                  </a:cubicBezTo>
                  <a:cubicBezTo>
                    <a:pt x="3510" y="3629"/>
                    <a:pt x="3629" y="3510"/>
                    <a:pt x="3629" y="3363"/>
                  </a:cubicBezTo>
                  <a:lnTo>
                    <a:pt x="3629" y="267"/>
                  </a:lnTo>
                  <a:cubicBezTo>
                    <a:pt x="3629" y="120"/>
                    <a:pt x="3510" y="1"/>
                    <a:pt x="33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51"/>
            <p:cNvSpPr/>
            <p:nvPr/>
          </p:nvSpPr>
          <p:spPr>
            <a:xfrm>
              <a:off x="5427432" y="4132871"/>
              <a:ext cx="120398" cy="120398"/>
            </a:xfrm>
            <a:custGeom>
              <a:avLst/>
              <a:gdLst/>
              <a:ahLst/>
              <a:cxnLst/>
              <a:rect l="l" t="t" r="r" b="b"/>
              <a:pathLst>
                <a:path w="3630" h="3630" extrusionOk="0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lnTo>
                    <a:pt x="1" y="3363"/>
                  </a:lnTo>
                  <a:cubicBezTo>
                    <a:pt x="1" y="3510"/>
                    <a:pt x="120" y="3629"/>
                    <a:pt x="267" y="3629"/>
                  </a:cubicBezTo>
                  <a:cubicBezTo>
                    <a:pt x="413" y="3629"/>
                    <a:pt x="532" y="3510"/>
                    <a:pt x="532" y="3363"/>
                  </a:cubicBezTo>
                  <a:lnTo>
                    <a:pt x="532" y="532"/>
                  </a:lnTo>
                  <a:lnTo>
                    <a:pt x="3363" y="532"/>
                  </a:lnTo>
                  <a:cubicBezTo>
                    <a:pt x="3510" y="532"/>
                    <a:pt x="3629" y="413"/>
                    <a:pt x="3629" y="267"/>
                  </a:cubicBezTo>
                  <a:cubicBezTo>
                    <a:pt x="3629" y="120"/>
                    <a:pt x="3511" y="1"/>
                    <a:pt x="33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51"/>
            <p:cNvSpPr/>
            <p:nvPr/>
          </p:nvSpPr>
          <p:spPr>
            <a:xfrm>
              <a:off x="5427432" y="4483153"/>
              <a:ext cx="120398" cy="120398"/>
            </a:xfrm>
            <a:custGeom>
              <a:avLst/>
              <a:gdLst/>
              <a:ahLst/>
              <a:cxnLst/>
              <a:rect l="l" t="t" r="r" b="b"/>
              <a:pathLst>
                <a:path w="3630" h="3630" extrusionOk="0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lnTo>
                    <a:pt x="1" y="3363"/>
                  </a:lnTo>
                  <a:cubicBezTo>
                    <a:pt x="1" y="3510"/>
                    <a:pt x="120" y="3629"/>
                    <a:pt x="267" y="3629"/>
                  </a:cubicBezTo>
                  <a:lnTo>
                    <a:pt x="3363" y="3629"/>
                  </a:lnTo>
                  <a:cubicBezTo>
                    <a:pt x="3511" y="3629"/>
                    <a:pt x="3629" y="3510"/>
                    <a:pt x="3629" y="3363"/>
                  </a:cubicBezTo>
                  <a:cubicBezTo>
                    <a:pt x="3629" y="3216"/>
                    <a:pt x="3510" y="3097"/>
                    <a:pt x="3363" y="3097"/>
                  </a:cubicBezTo>
                  <a:lnTo>
                    <a:pt x="532" y="3097"/>
                  </a:lnTo>
                  <a:lnTo>
                    <a:pt x="532" y="267"/>
                  </a:lnTo>
                  <a:cubicBezTo>
                    <a:pt x="532" y="120"/>
                    <a:pt x="413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51"/>
            <p:cNvSpPr/>
            <p:nvPr/>
          </p:nvSpPr>
          <p:spPr>
            <a:xfrm>
              <a:off x="5427432" y="4086337"/>
              <a:ext cx="176982" cy="54527"/>
            </a:xfrm>
            <a:custGeom>
              <a:avLst/>
              <a:gdLst/>
              <a:ahLst/>
              <a:cxnLst/>
              <a:rect l="l" t="t" r="r" b="b"/>
              <a:pathLst>
                <a:path w="5336" h="1644" extrusionOk="0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cubicBezTo>
                    <a:pt x="1" y="413"/>
                    <a:pt x="120" y="532"/>
                    <a:pt x="267" y="532"/>
                  </a:cubicBezTo>
                  <a:lnTo>
                    <a:pt x="3986" y="532"/>
                  </a:lnTo>
                  <a:cubicBezTo>
                    <a:pt x="4008" y="533"/>
                    <a:pt x="4052" y="554"/>
                    <a:pt x="4065" y="569"/>
                  </a:cubicBezTo>
                  <a:lnTo>
                    <a:pt x="4826" y="1542"/>
                  </a:lnTo>
                  <a:cubicBezTo>
                    <a:pt x="4879" y="1609"/>
                    <a:pt x="4957" y="1644"/>
                    <a:pt x="5036" y="1644"/>
                  </a:cubicBezTo>
                  <a:cubicBezTo>
                    <a:pt x="5093" y="1644"/>
                    <a:pt x="5151" y="1625"/>
                    <a:pt x="5200" y="1587"/>
                  </a:cubicBezTo>
                  <a:cubicBezTo>
                    <a:pt x="5315" y="1497"/>
                    <a:pt x="5336" y="1330"/>
                    <a:pt x="5245" y="1215"/>
                  </a:cubicBezTo>
                  <a:lnTo>
                    <a:pt x="4484" y="242"/>
                  </a:lnTo>
                  <a:cubicBezTo>
                    <a:pt x="4372" y="100"/>
                    <a:pt x="4169" y="0"/>
                    <a:pt x="39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51"/>
            <p:cNvSpPr/>
            <p:nvPr/>
          </p:nvSpPr>
          <p:spPr>
            <a:xfrm>
              <a:off x="5612075" y="4158476"/>
              <a:ext cx="38541" cy="41493"/>
            </a:xfrm>
            <a:custGeom>
              <a:avLst/>
              <a:gdLst/>
              <a:ahLst/>
              <a:cxnLst/>
              <a:rect l="l" t="t" r="r" b="b"/>
              <a:pathLst>
                <a:path w="1162" h="1251" extrusionOk="0">
                  <a:moveTo>
                    <a:pt x="300" y="1"/>
                  </a:moveTo>
                  <a:cubicBezTo>
                    <a:pt x="243" y="1"/>
                    <a:pt x="186" y="19"/>
                    <a:pt x="137" y="57"/>
                  </a:cubicBezTo>
                  <a:cubicBezTo>
                    <a:pt x="21" y="148"/>
                    <a:pt x="1" y="315"/>
                    <a:pt x="91" y="431"/>
                  </a:cubicBezTo>
                  <a:lnTo>
                    <a:pt x="653" y="1148"/>
                  </a:lnTo>
                  <a:cubicBezTo>
                    <a:pt x="705" y="1215"/>
                    <a:pt x="783" y="1250"/>
                    <a:pt x="862" y="1250"/>
                  </a:cubicBezTo>
                  <a:cubicBezTo>
                    <a:pt x="920" y="1250"/>
                    <a:pt x="977" y="1232"/>
                    <a:pt x="1026" y="1194"/>
                  </a:cubicBezTo>
                  <a:cubicBezTo>
                    <a:pt x="1141" y="1103"/>
                    <a:pt x="1162" y="936"/>
                    <a:pt x="1072" y="820"/>
                  </a:cubicBezTo>
                  <a:lnTo>
                    <a:pt x="510" y="102"/>
                  </a:lnTo>
                  <a:cubicBezTo>
                    <a:pt x="458" y="36"/>
                    <a:pt x="379" y="1"/>
                    <a:pt x="3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51"/>
            <p:cNvSpPr/>
            <p:nvPr/>
          </p:nvSpPr>
          <p:spPr>
            <a:xfrm>
              <a:off x="5427432" y="4055127"/>
              <a:ext cx="112239" cy="17678"/>
            </a:xfrm>
            <a:custGeom>
              <a:avLst/>
              <a:gdLst/>
              <a:ahLst/>
              <a:cxnLst/>
              <a:rect l="l" t="t" r="r" b="b"/>
              <a:pathLst>
                <a:path w="3384" h="533" extrusionOk="0">
                  <a:moveTo>
                    <a:pt x="267" y="1"/>
                  </a:moveTo>
                  <a:cubicBezTo>
                    <a:pt x="120" y="1"/>
                    <a:pt x="1" y="120"/>
                    <a:pt x="1" y="266"/>
                  </a:cubicBezTo>
                  <a:cubicBezTo>
                    <a:pt x="1" y="413"/>
                    <a:pt x="120" y="532"/>
                    <a:pt x="267" y="532"/>
                  </a:cubicBezTo>
                  <a:lnTo>
                    <a:pt x="3118" y="532"/>
                  </a:lnTo>
                  <a:cubicBezTo>
                    <a:pt x="3265" y="532"/>
                    <a:pt x="3384" y="413"/>
                    <a:pt x="3384" y="266"/>
                  </a:cubicBezTo>
                  <a:cubicBezTo>
                    <a:pt x="3384" y="120"/>
                    <a:pt x="3265" y="1"/>
                    <a:pt x="31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51"/>
            <p:cNvSpPr/>
            <p:nvPr/>
          </p:nvSpPr>
          <p:spPr>
            <a:xfrm>
              <a:off x="5427432" y="4026337"/>
              <a:ext cx="112239" cy="17678"/>
            </a:xfrm>
            <a:custGeom>
              <a:avLst/>
              <a:gdLst/>
              <a:ahLst/>
              <a:cxnLst/>
              <a:rect l="l" t="t" r="r" b="b"/>
              <a:pathLst>
                <a:path w="3384" h="533" extrusionOk="0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cubicBezTo>
                    <a:pt x="1" y="414"/>
                    <a:pt x="120" y="533"/>
                    <a:pt x="267" y="533"/>
                  </a:cubicBezTo>
                  <a:lnTo>
                    <a:pt x="3118" y="533"/>
                  </a:lnTo>
                  <a:cubicBezTo>
                    <a:pt x="3265" y="533"/>
                    <a:pt x="3384" y="414"/>
                    <a:pt x="3384" y="267"/>
                  </a:cubicBezTo>
                  <a:cubicBezTo>
                    <a:pt x="3384" y="120"/>
                    <a:pt x="3265" y="1"/>
                    <a:pt x="31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51"/>
            <p:cNvSpPr/>
            <p:nvPr/>
          </p:nvSpPr>
          <p:spPr>
            <a:xfrm>
              <a:off x="5417581" y="4209554"/>
              <a:ext cx="553599" cy="146501"/>
            </a:xfrm>
            <a:custGeom>
              <a:avLst/>
              <a:gdLst/>
              <a:ahLst/>
              <a:cxnLst/>
              <a:rect l="l" t="t" r="r" b="b"/>
              <a:pathLst>
                <a:path w="16691" h="4417" extrusionOk="0">
                  <a:moveTo>
                    <a:pt x="8345" y="1"/>
                  </a:moveTo>
                  <a:cubicBezTo>
                    <a:pt x="5045" y="1"/>
                    <a:pt x="1959" y="1493"/>
                    <a:pt x="88" y="3991"/>
                  </a:cubicBezTo>
                  <a:cubicBezTo>
                    <a:pt x="1" y="4109"/>
                    <a:pt x="25" y="4275"/>
                    <a:pt x="143" y="4363"/>
                  </a:cubicBezTo>
                  <a:cubicBezTo>
                    <a:pt x="190" y="4399"/>
                    <a:pt x="246" y="4417"/>
                    <a:pt x="301" y="4417"/>
                  </a:cubicBezTo>
                  <a:cubicBezTo>
                    <a:pt x="382" y="4417"/>
                    <a:pt x="462" y="4380"/>
                    <a:pt x="514" y="4310"/>
                  </a:cubicBezTo>
                  <a:cubicBezTo>
                    <a:pt x="2284" y="1944"/>
                    <a:pt x="5212" y="533"/>
                    <a:pt x="8345" y="533"/>
                  </a:cubicBezTo>
                  <a:cubicBezTo>
                    <a:pt x="11479" y="533"/>
                    <a:pt x="14406" y="1944"/>
                    <a:pt x="16176" y="4310"/>
                  </a:cubicBezTo>
                  <a:cubicBezTo>
                    <a:pt x="16229" y="4379"/>
                    <a:pt x="16309" y="4416"/>
                    <a:pt x="16390" y="4416"/>
                  </a:cubicBezTo>
                  <a:cubicBezTo>
                    <a:pt x="16445" y="4416"/>
                    <a:pt x="16501" y="4398"/>
                    <a:pt x="16549" y="4363"/>
                  </a:cubicBezTo>
                  <a:cubicBezTo>
                    <a:pt x="16666" y="4275"/>
                    <a:pt x="16691" y="4109"/>
                    <a:pt x="16602" y="3991"/>
                  </a:cubicBezTo>
                  <a:cubicBezTo>
                    <a:pt x="14733" y="1493"/>
                    <a:pt x="11645" y="1"/>
                    <a:pt x="83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51"/>
            <p:cNvSpPr/>
            <p:nvPr/>
          </p:nvSpPr>
          <p:spPr>
            <a:xfrm>
              <a:off x="5620234" y="4311976"/>
              <a:ext cx="157877" cy="157048"/>
            </a:xfrm>
            <a:custGeom>
              <a:avLst/>
              <a:gdLst/>
              <a:ahLst/>
              <a:cxnLst/>
              <a:rect l="l" t="t" r="r" b="b"/>
              <a:pathLst>
                <a:path w="4760" h="4735" extrusionOk="0">
                  <a:moveTo>
                    <a:pt x="3584" y="3055"/>
                  </a:moveTo>
                  <a:cubicBezTo>
                    <a:pt x="3863" y="3055"/>
                    <a:pt x="4088" y="3281"/>
                    <a:pt x="4088" y="3559"/>
                  </a:cubicBezTo>
                  <a:cubicBezTo>
                    <a:pt x="4088" y="3837"/>
                    <a:pt x="3863" y="4063"/>
                    <a:pt x="3584" y="4063"/>
                  </a:cubicBezTo>
                  <a:cubicBezTo>
                    <a:pt x="3306" y="4063"/>
                    <a:pt x="3080" y="3837"/>
                    <a:pt x="3080" y="3559"/>
                  </a:cubicBezTo>
                  <a:cubicBezTo>
                    <a:pt x="3080" y="3281"/>
                    <a:pt x="3306" y="3055"/>
                    <a:pt x="3584" y="3055"/>
                  </a:cubicBezTo>
                  <a:close/>
                  <a:moveTo>
                    <a:pt x="3324" y="0"/>
                  </a:moveTo>
                  <a:cubicBezTo>
                    <a:pt x="3238" y="0"/>
                    <a:pt x="3154" y="22"/>
                    <a:pt x="3080" y="64"/>
                  </a:cubicBezTo>
                  <a:cubicBezTo>
                    <a:pt x="2922" y="153"/>
                    <a:pt x="2826" y="322"/>
                    <a:pt x="2829" y="503"/>
                  </a:cubicBezTo>
                  <a:cubicBezTo>
                    <a:pt x="2838" y="1042"/>
                    <a:pt x="2627" y="1595"/>
                    <a:pt x="2252" y="2021"/>
                  </a:cubicBezTo>
                  <a:cubicBezTo>
                    <a:pt x="2154" y="2131"/>
                    <a:pt x="2164" y="2298"/>
                    <a:pt x="2274" y="2396"/>
                  </a:cubicBezTo>
                  <a:cubicBezTo>
                    <a:pt x="2325" y="2441"/>
                    <a:pt x="2388" y="2463"/>
                    <a:pt x="2450" y="2463"/>
                  </a:cubicBezTo>
                  <a:cubicBezTo>
                    <a:pt x="2524" y="2463"/>
                    <a:pt x="2597" y="2432"/>
                    <a:pt x="2649" y="2373"/>
                  </a:cubicBezTo>
                  <a:cubicBezTo>
                    <a:pt x="3104" y="1860"/>
                    <a:pt x="3354" y="1220"/>
                    <a:pt x="3361" y="563"/>
                  </a:cubicBezTo>
                  <a:cubicBezTo>
                    <a:pt x="3906" y="933"/>
                    <a:pt x="4228" y="1543"/>
                    <a:pt x="4228" y="2210"/>
                  </a:cubicBezTo>
                  <a:cubicBezTo>
                    <a:pt x="4228" y="2379"/>
                    <a:pt x="4207" y="2544"/>
                    <a:pt x="4167" y="2703"/>
                  </a:cubicBezTo>
                  <a:cubicBezTo>
                    <a:pt x="4000" y="2590"/>
                    <a:pt x="3800" y="2523"/>
                    <a:pt x="3584" y="2523"/>
                  </a:cubicBezTo>
                  <a:cubicBezTo>
                    <a:pt x="3013" y="2523"/>
                    <a:pt x="2548" y="2988"/>
                    <a:pt x="2548" y="3559"/>
                  </a:cubicBezTo>
                  <a:cubicBezTo>
                    <a:pt x="2548" y="3775"/>
                    <a:pt x="2615" y="3975"/>
                    <a:pt x="2728" y="4141"/>
                  </a:cubicBezTo>
                  <a:cubicBezTo>
                    <a:pt x="2570" y="4181"/>
                    <a:pt x="2406" y="4203"/>
                    <a:pt x="2235" y="4203"/>
                  </a:cubicBezTo>
                  <a:cubicBezTo>
                    <a:pt x="1569" y="4203"/>
                    <a:pt x="958" y="3879"/>
                    <a:pt x="588" y="3334"/>
                  </a:cubicBezTo>
                  <a:cubicBezTo>
                    <a:pt x="819" y="3332"/>
                    <a:pt x="1051" y="3298"/>
                    <a:pt x="1279" y="3234"/>
                  </a:cubicBezTo>
                  <a:cubicBezTo>
                    <a:pt x="1421" y="3195"/>
                    <a:pt x="1503" y="3049"/>
                    <a:pt x="1464" y="2907"/>
                  </a:cubicBezTo>
                  <a:cubicBezTo>
                    <a:pt x="1431" y="2789"/>
                    <a:pt x="1324" y="2712"/>
                    <a:pt x="1207" y="2712"/>
                  </a:cubicBezTo>
                  <a:cubicBezTo>
                    <a:pt x="1183" y="2712"/>
                    <a:pt x="1159" y="2716"/>
                    <a:pt x="1136" y="2722"/>
                  </a:cubicBezTo>
                  <a:cubicBezTo>
                    <a:pt x="946" y="2776"/>
                    <a:pt x="753" y="2802"/>
                    <a:pt x="564" y="2802"/>
                  </a:cubicBezTo>
                  <a:lnTo>
                    <a:pt x="521" y="2802"/>
                  </a:lnTo>
                  <a:cubicBezTo>
                    <a:pt x="342" y="2802"/>
                    <a:pt x="177" y="2899"/>
                    <a:pt x="89" y="3055"/>
                  </a:cubicBezTo>
                  <a:cubicBezTo>
                    <a:pt x="0" y="3213"/>
                    <a:pt x="5" y="3407"/>
                    <a:pt x="102" y="3560"/>
                  </a:cubicBezTo>
                  <a:cubicBezTo>
                    <a:pt x="565" y="4295"/>
                    <a:pt x="1362" y="4735"/>
                    <a:pt x="2236" y="4735"/>
                  </a:cubicBezTo>
                  <a:cubicBezTo>
                    <a:pt x="2587" y="4735"/>
                    <a:pt x="2922" y="4662"/>
                    <a:pt x="3227" y="4531"/>
                  </a:cubicBezTo>
                  <a:cubicBezTo>
                    <a:pt x="3339" y="4572"/>
                    <a:pt x="3459" y="4595"/>
                    <a:pt x="3585" y="4595"/>
                  </a:cubicBezTo>
                  <a:cubicBezTo>
                    <a:pt x="4156" y="4595"/>
                    <a:pt x="4620" y="4130"/>
                    <a:pt x="4620" y="3559"/>
                  </a:cubicBezTo>
                  <a:cubicBezTo>
                    <a:pt x="4620" y="3433"/>
                    <a:pt x="4599" y="3312"/>
                    <a:pt x="4557" y="3201"/>
                  </a:cubicBezTo>
                  <a:cubicBezTo>
                    <a:pt x="4688" y="2897"/>
                    <a:pt x="4760" y="2562"/>
                    <a:pt x="4760" y="2210"/>
                  </a:cubicBezTo>
                  <a:cubicBezTo>
                    <a:pt x="4760" y="1336"/>
                    <a:pt x="4322" y="538"/>
                    <a:pt x="3586" y="76"/>
                  </a:cubicBezTo>
                  <a:cubicBezTo>
                    <a:pt x="3508" y="26"/>
                    <a:pt x="3417" y="0"/>
                    <a:pt x="33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51"/>
            <p:cNvSpPr/>
            <p:nvPr/>
          </p:nvSpPr>
          <p:spPr>
            <a:xfrm>
              <a:off x="5617282" y="4308195"/>
              <a:ext cx="74826" cy="74793"/>
            </a:xfrm>
            <a:custGeom>
              <a:avLst/>
              <a:gdLst/>
              <a:ahLst/>
              <a:cxnLst/>
              <a:rect l="l" t="t" r="r" b="b"/>
              <a:pathLst>
                <a:path w="2256" h="2255" extrusionOk="0">
                  <a:moveTo>
                    <a:pt x="1128" y="531"/>
                  </a:moveTo>
                  <a:cubicBezTo>
                    <a:pt x="1457" y="531"/>
                    <a:pt x="1724" y="799"/>
                    <a:pt x="1724" y="1128"/>
                  </a:cubicBezTo>
                  <a:cubicBezTo>
                    <a:pt x="1724" y="1456"/>
                    <a:pt x="1457" y="1723"/>
                    <a:pt x="1128" y="1723"/>
                  </a:cubicBezTo>
                  <a:cubicBezTo>
                    <a:pt x="800" y="1723"/>
                    <a:pt x="533" y="1456"/>
                    <a:pt x="533" y="1128"/>
                  </a:cubicBezTo>
                  <a:cubicBezTo>
                    <a:pt x="533" y="799"/>
                    <a:pt x="800" y="531"/>
                    <a:pt x="1128" y="531"/>
                  </a:cubicBezTo>
                  <a:close/>
                  <a:moveTo>
                    <a:pt x="1128" y="0"/>
                  </a:moveTo>
                  <a:cubicBezTo>
                    <a:pt x="506" y="0"/>
                    <a:pt x="1" y="505"/>
                    <a:pt x="1" y="1128"/>
                  </a:cubicBezTo>
                  <a:cubicBezTo>
                    <a:pt x="1" y="1749"/>
                    <a:pt x="506" y="2255"/>
                    <a:pt x="1128" y="2255"/>
                  </a:cubicBezTo>
                  <a:cubicBezTo>
                    <a:pt x="1749" y="2255"/>
                    <a:pt x="2255" y="1749"/>
                    <a:pt x="2255" y="1128"/>
                  </a:cubicBezTo>
                  <a:cubicBezTo>
                    <a:pt x="2255" y="505"/>
                    <a:pt x="1749" y="0"/>
                    <a:pt x="11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51"/>
            <p:cNvSpPr/>
            <p:nvPr/>
          </p:nvSpPr>
          <p:spPr>
            <a:xfrm>
              <a:off x="5457249" y="4520400"/>
              <a:ext cx="52670" cy="52703"/>
            </a:xfrm>
            <a:custGeom>
              <a:avLst/>
              <a:gdLst/>
              <a:ahLst/>
              <a:cxnLst/>
              <a:rect l="l" t="t" r="r" b="b"/>
              <a:pathLst>
                <a:path w="1588" h="1589" extrusionOk="0">
                  <a:moveTo>
                    <a:pt x="1056" y="533"/>
                  </a:moveTo>
                  <a:lnTo>
                    <a:pt x="1056" y="1056"/>
                  </a:lnTo>
                  <a:lnTo>
                    <a:pt x="531" y="1056"/>
                  </a:lnTo>
                  <a:lnTo>
                    <a:pt x="531" y="533"/>
                  </a:lnTo>
                  <a:close/>
                  <a:moveTo>
                    <a:pt x="443" y="1"/>
                  </a:moveTo>
                  <a:cubicBezTo>
                    <a:pt x="198" y="1"/>
                    <a:pt x="0" y="199"/>
                    <a:pt x="0" y="443"/>
                  </a:cubicBezTo>
                  <a:lnTo>
                    <a:pt x="0" y="1145"/>
                  </a:lnTo>
                  <a:cubicBezTo>
                    <a:pt x="0" y="1389"/>
                    <a:pt x="198" y="1588"/>
                    <a:pt x="443" y="1588"/>
                  </a:cubicBezTo>
                  <a:lnTo>
                    <a:pt x="1144" y="1588"/>
                  </a:lnTo>
                  <a:cubicBezTo>
                    <a:pt x="1388" y="1588"/>
                    <a:pt x="1587" y="1390"/>
                    <a:pt x="1587" y="1145"/>
                  </a:cubicBezTo>
                  <a:lnTo>
                    <a:pt x="1587" y="443"/>
                  </a:lnTo>
                  <a:cubicBezTo>
                    <a:pt x="1587" y="199"/>
                    <a:pt x="1388" y="1"/>
                    <a:pt x="11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51"/>
            <p:cNvSpPr/>
            <p:nvPr/>
          </p:nvSpPr>
          <p:spPr>
            <a:xfrm>
              <a:off x="5514131" y="4520400"/>
              <a:ext cx="52703" cy="52703"/>
            </a:xfrm>
            <a:custGeom>
              <a:avLst/>
              <a:gdLst/>
              <a:ahLst/>
              <a:cxnLst/>
              <a:rect l="l" t="t" r="r" b="b"/>
              <a:pathLst>
                <a:path w="1589" h="1589" extrusionOk="0">
                  <a:moveTo>
                    <a:pt x="1056" y="533"/>
                  </a:moveTo>
                  <a:lnTo>
                    <a:pt x="1056" y="1056"/>
                  </a:lnTo>
                  <a:lnTo>
                    <a:pt x="533" y="1056"/>
                  </a:lnTo>
                  <a:lnTo>
                    <a:pt x="533" y="533"/>
                  </a:lnTo>
                  <a:close/>
                  <a:moveTo>
                    <a:pt x="443" y="1"/>
                  </a:moveTo>
                  <a:cubicBezTo>
                    <a:pt x="199" y="1"/>
                    <a:pt x="1" y="199"/>
                    <a:pt x="1" y="443"/>
                  </a:cubicBezTo>
                  <a:lnTo>
                    <a:pt x="1" y="1145"/>
                  </a:lnTo>
                  <a:cubicBezTo>
                    <a:pt x="1" y="1389"/>
                    <a:pt x="199" y="1588"/>
                    <a:pt x="443" y="1588"/>
                  </a:cubicBezTo>
                  <a:lnTo>
                    <a:pt x="1144" y="1588"/>
                  </a:lnTo>
                  <a:cubicBezTo>
                    <a:pt x="1389" y="1588"/>
                    <a:pt x="1588" y="1390"/>
                    <a:pt x="1588" y="1145"/>
                  </a:cubicBezTo>
                  <a:lnTo>
                    <a:pt x="1588" y="443"/>
                  </a:lnTo>
                  <a:cubicBezTo>
                    <a:pt x="1588" y="199"/>
                    <a:pt x="1389" y="1"/>
                    <a:pt x="11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51"/>
            <p:cNvSpPr/>
            <p:nvPr/>
          </p:nvSpPr>
          <p:spPr>
            <a:xfrm>
              <a:off x="5839604" y="4001528"/>
              <a:ext cx="121692" cy="65008"/>
            </a:xfrm>
            <a:custGeom>
              <a:avLst/>
              <a:gdLst/>
              <a:ahLst/>
              <a:cxnLst/>
              <a:rect l="l" t="t" r="r" b="b"/>
              <a:pathLst>
                <a:path w="3669" h="1960" extrusionOk="0">
                  <a:moveTo>
                    <a:pt x="2524" y="0"/>
                  </a:moveTo>
                  <a:cubicBezTo>
                    <a:pt x="2377" y="0"/>
                    <a:pt x="2258" y="120"/>
                    <a:pt x="2258" y="266"/>
                  </a:cubicBezTo>
                  <a:lnTo>
                    <a:pt x="2258" y="1428"/>
                  </a:lnTo>
                  <a:lnTo>
                    <a:pt x="1910" y="1428"/>
                  </a:lnTo>
                  <a:lnTo>
                    <a:pt x="1910" y="826"/>
                  </a:lnTo>
                  <a:cubicBezTo>
                    <a:pt x="1910" y="679"/>
                    <a:pt x="1791" y="560"/>
                    <a:pt x="1644" y="560"/>
                  </a:cubicBezTo>
                  <a:cubicBezTo>
                    <a:pt x="1497" y="560"/>
                    <a:pt x="1378" y="679"/>
                    <a:pt x="1378" y="826"/>
                  </a:cubicBezTo>
                  <a:lnTo>
                    <a:pt x="1378" y="1428"/>
                  </a:lnTo>
                  <a:lnTo>
                    <a:pt x="1030" y="1428"/>
                  </a:lnTo>
                  <a:lnTo>
                    <a:pt x="1030" y="1230"/>
                  </a:lnTo>
                  <a:cubicBezTo>
                    <a:pt x="1030" y="1084"/>
                    <a:pt x="912" y="965"/>
                    <a:pt x="765" y="965"/>
                  </a:cubicBezTo>
                  <a:cubicBezTo>
                    <a:pt x="618" y="965"/>
                    <a:pt x="499" y="1085"/>
                    <a:pt x="499" y="1230"/>
                  </a:cubicBezTo>
                  <a:lnTo>
                    <a:pt x="499" y="1428"/>
                  </a:lnTo>
                  <a:lnTo>
                    <a:pt x="266" y="1428"/>
                  </a:lnTo>
                  <a:cubicBezTo>
                    <a:pt x="119" y="1428"/>
                    <a:pt x="0" y="1547"/>
                    <a:pt x="0" y="1694"/>
                  </a:cubicBezTo>
                  <a:cubicBezTo>
                    <a:pt x="0" y="1840"/>
                    <a:pt x="119" y="1959"/>
                    <a:pt x="266" y="1959"/>
                  </a:cubicBezTo>
                  <a:lnTo>
                    <a:pt x="3404" y="1959"/>
                  </a:lnTo>
                  <a:cubicBezTo>
                    <a:pt x="3543" y="1959"/>
                    <a:pt x="3655" y="1854"/>
                    <a:pt x="3668" y="1718"/>
                  </a:cubicBezTo>
                  <a:cubicBezTo>
                    <a:pt x="3669" y="1710"/>
                    <a:pt x="3669" y="1702"/>
                    <a:pt x="3669" y="1694"/>
                  </a:cubicBezTo>
                  <a:lnTo>
                    <a:pt x="3669" y="574"/>
                  </a:lnTo>
                  <a:cubicBezTo>
                    <a:pt x="3669" y="429"/>
                    <a:pt x="3550" y="309"/>
                    <a:pt x="3403" y="309"/>
                  </a:cubicBezTo>
                  <a:cubicBezTo>
                    <a:pt x="3256" y="309"/>
                    <a:pt x="3137" y="429"/>
                    <a:pt x="3137" y="575"/>
                  </a:cubicBezTo>
                  <a:lnTo>
                    <a:pt x="3137" y="1428"/>
                  </a:lnTo>
                  <a:lnTo>
                    <a:pt x="2790" y="1428"/>
                  </a:lnTo>
                  <a:lnTo>
                    <a:pt x="2790" y="266"/>
                  </a:lnTo>
                  <a:cubicBezTo>
                    <a:pt x="2790" y="120"/>
                    <a:pt x="2671" y="0"/>
                    <a:pt x="25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51"/>
            <p:cNvSpPr/>
            <p:nvPr/>
          </p:nvSpPr>
          <p:spPr>
            <a:xfrm>
              <a:off x="5870019" y="4089057"/>
              <a:ext cx="17711" cy="17678"/>
            </a:xfrm>
            <a:custGeom>
              <a:avLst/>
              <a:gdLst/>
              <a:ahLst/>
              <a:cxnLst/>
              <a:rect l="l" t="t" r="r" b="b"/>
              <a:pathLst>
                <a:path w="534" h="533" extrusionOk="0">
                  <a:moveTo>
                    <a:pt x="266" y="0"/>
                  </a:moveTo>
                  <a:cubicBezTo>
                    <a:pt x="196" y="0"/>
                    <a:pt x="127" y="29"/>
                    <a:pt x="78" y="78"/>
                  </a:cubicBezTo>
                  <a:cubicBezTo>
                    <a:pt x="29" y="127"/>
                    <a:pt x="0" y="196"/>
                    <a:pt x="0" y="266"/>
                  </a:cubicBezTo>
                  <a:cubicBezTo>
                    <a:pt x="0" y="336"/>
                    <a:pt x="29" y="405"/>
                    <a:pt x="78" y="454"/>
                  </a:cubicBezTo>
                  <a:cubicBezTo>
                    <a:pt x="127" y="503"/>
                    <a:pt x="196" y="532"/>
                    <a:pt x="266" y="532"/>
                  </a:cubicBezTo>
                  <a:cubicBezTo>
                    <a:pt x="336" y="532"/>
                    <a:pt x="405" y="503"/>
                    <a:pt x="454" y="454"/>
                  </a:cubicBezTo>
                  <a:cubicBezTo>
                    <a:pt x="504" y="405"/>
                    <a:pt x="532" y="336"/>
                    <a:pt x="532" y="266"/>
                  </a:cubicBezTo>
                  <a:cubicBezTo>
                    <a:pt x="533" y="196"/>
                    <a:pt x="504" y="127"/>
                    <a:pt x="454" y="78"/>
                  </a:cubicBezTo>
                  <a:cubicBezTo>
                    <a:pt x="405" y="29"/>
                    <a:pt x="336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51"/>
            <p:cNvSpPr/>
            <p:nvPr/>
          </p:nvSpPr>
          <p:spPr>
            <a:xfrm>
              <a:off x="5906835" y="4089057"/>
              <a:ext cx="17645" cy="17678"/>
            </a:xfrm>
            <a:custGeom>
              <a:avLst/>
              <a:gdLst/>
              <a:ahLst/>
              <a:cxnLst/>
              <a:rect l="l" t="t" r="r" b="b"/>
              <a:pathLst>
                <a:path w="532" h="533" extrusionOk="0">
                  <a:moveTo>
                    <a:pt x="266" y="0"/>
                  </a:moveTo>
                  <a:cubicBezTo>
                    <a:pt x="196" y="0"/>
                    <a:pt x="127" y="29"/>
                    <a:pt x="78" y="78"/>
                  </a:cubicBezTo>
                  <a:cubicBezTo>
                    <a:pt x="29" y="127"/>
                    <a:pt x="0" y="196"/>
                    <a:pt x="0" y="266"/>
                  </a:cubicBezTo>
                  <a:cubicBezTo>
                    <a:pt x="0" y="336"/>
                    <a:pt x="29" y="405"/>
                    <a:pt x="78" y="454"/>
                  </a:cubicBezTo>
                  <a:cubicBezTo>
                    <a:pt x="128" y="503"/>
                    <a:pt x="196" y="532"/>
                    <a:pt x="266" y="532"/>
                  </a:cubicBezTo>
                  <a:cubicBezTo>
                    <a:pt x="337" y="532"/>
                    <a:pt x="405" y="503"/>
                    <a:pt x="455" y="454"/>
                  </a:cubicBezTo>
                  <a:cubicBezTo>
                    <a:pt x="504" y="405"/>
                    <a:pt x="532" y="336"/>
                    <a:pt x="532" y="266"/>
                  </a:cubicBezTo>
                  <a:cubicBezTo>
                    <a:pt x="532" y="196"/>
                    <a:pt x="504" y="127"/>
                    <a:pt x="455" y="78"/>
                  </a:cubicBezTo>
                  <a:cubicBezTo>
                    <a:pt x="405" y="29"/>
                    <a:pt x="337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51"/>
            <p:cNvSpPr/>
            <p:nvPr/>
          </p:nvSpPr>
          <p:spPr>
            <a:xfrm>
              <a:off x="5943617" y="4089057"/>
              <a:ext cx="17678" cy="17678"/>
            </a:xfrm>
            <a:custGeom>
              <a:avLst/>
              <a:gdLst/>
              <a:ahLst/>
              <a:cxnLst/>
              <a:rect l="l" t="t" r="r" b="b"/>
              <a:pathLst>
                <a:path w="533" h="533" extrusionOk="0">
                  <a:moveTo>
                    <a:pt x="267" y="0"/>
                  </a:moveTo>
                  <a:cubicBezTo>
                    <a:pt x="197" y="0"/>
                    <a:pt x="129" y="29"/>
                    <a:pt x="79" y="78"/>
                  </a:cubicBezTo>
                  <a:cubicBezTo>
                    <a:pt x="30" y="127"/>
                    <a:pt x="1" y="196"/>
                    <a:pt x="1" y="266"/>
                  </a:cubicBezTo>
                  <a:cubicBezTo>
                    <a:pt x="1" y="336"/>
                    <a:pt x="30" y="405"/>
                    <a:pt x="79" y="454"/>
                  </a:cubicBezTo>
                  <a:cubicBezTo>
                    <a:pt x="128" y="503"/>
                    <a:pt x="197" y="532"/>
                    <a:pt x="267" y="532"/>
                  </a:cubicBezTo>
                  <a:cubicBezTo>
                    <a:pt x="338" y="532"/>
                    <a:pt x="406" y="503"/>
                    <a:pt x="456" y="454"/>
                  </a:cubicBezTo>
                  <a:cubicBezTo>
                    <a:pt x="505" y="405"/>
                    <a:pt x="533" y="336"/>
                    <a:pt x="533" y="266"/>
                  </a:cubicBezTo>
                  <a:cubicBezTo>
                    <a:pt x="533" y="196"/>
                    <a:pt x="504" y="127"/>
                    <a:pt x="456" y="78"/>
                  </a:cubicBezTo>
                  <a:cubicBezTo>
                    <a:pt x="406" y="29"/>
                    <a:pt x="337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51"/>
            <p:cNvSpPr/>
            <p:nvPr/>
          </p:nvSpPr>
          <p:spPr>
            <a:xfrm>
              <a:off x="5439405" y="4243717"/>
              <a:ext cx="521891" cy="283118"/>
            </a:xfrm>
            <a:custGeom>
              <a:avLst/>
              <a:gdLst/>
              <a:ahLst/>
              <a:cxnLst/>
              <a:rect l="l" t="t" r="r" b="b"/>
              <a:pathLst>
                <a:path w="15735" h="8536" extrusionOk="0">
                  <a:moveTo>
                    <a:pt x="9236" y="672"/>
                  </a:moveTo>
                  <a:lnTo>
                    <a:pt x="9236" y="672"/>
                  </a:lnTo>
                  <a:cubicBezTo>
                    <a:pt x="11475" y="1079"/>
                    <a:pt x="13485" y="2359"/>
                    <a:pt x="14805" y="4268"/>
                  </a:cubicBezTo>
                  <a:cubicBezTo>
                    <a:pt x="14158" y="5203"/>
                    <a:pt x="13346" y="5987"/>
                    <a:pt x="12422" y="6591"/>
                  </a:cubicBezTo>
                  <a:lnTo>
                    <a:pt x="11930" y="5982"/>
                  </a:lnTo>
                  <a:cubicBezTo>
                    <a:pt x="11877" y="5918"/>
                    <a:pt x="11800" y="5884"/>
                    <a:pt x="11723" y="5884"/>
                  </a:cubicBezTo>
                  <a:cubicBezTo>
                    <a:pt x="11664" y="5884"/>
                    <a:pt x="11605" y="5903"/>
                    <a:pt x="11556" y="5942"/>
                  </a:cubicBezTo>
                  <a:cubicBezTo>
                    <a:pt x="11441" y="6035"/>
                    <a:pt x="11424" y="6202"/>
                    <a:pt x="11516" y="6316"/>
                  </a:cubicBezTo>
                  <a:lnTo>
                    <a:pt x="11964" y="6872"/>
                  </a:lnTo>
                  <a:cubicBezTo>
                    <a:pt x="11123" y="7350"/>
                    <a:pt x="10203" y="7687"/>
                    <a:pt x="9241" y="7862"/>
                  </a:cubicBezTo>
                  <a:cubicBezTo>
                    <a:pt x="10630" y="7261"/>
                    <a:pt x="11604" y="5876"/>
                    <a:pt x="11604" y="4268"/>
                  </a:cubicBezTo>
                  <a:cubicBezTo>
                    <a:pt x="11604" y="3901"/>
                    <a:pt x="11554" y="3538"/>
                    <a:pt x="11453" y="3189"/>
                  </a:cubicBezTo>
                  <a:cubicBezTo>
                    <a:pt x="11420" y="3073"/>
                    <a:pt x="11314" y="2996"/>
                    <a:pt x="11199" y="2996"/>
                  </a:cubicBezTo>
                  <a:cubicBezTo>
                    <a:pt x="11174" y="2996"/>
                    <a:pt x="11150" y="3000"/>
                    <a:pt x="11125" y="3007"/>
                  </a:cubicBezTo>
                  <a:cubicBezTo>
                    <a:pt x="10984" y="3047"/>
                    <a:pt x="10902" y="3194"/>
                    <a:pt x="10943" y="3335"/>
                  </a:cubicBezTo>
                  <a:cubicBezTo>
                    <a:pt x="11029" y="3637"/>
                    <a:pt x="11072" y="3951"/>
                    <a:pt x="11072" y="4268"/>
                  </a:cubicBezTo>
                  <a:cubicBezTo>
                    <a:pt x="11072" y="6134"/>
                    <a:pt x="9554" y="7653"/>
                    <a:pt x="7688" y="7653"/>
                  </a:cubicBezTo>
                  <a:cubicBezTo>
                    <a:pt x="5822" y="7653"/>
                    <a:pt x="4303" y="6134"/>
                    <a:pt x="4303" y="4268"/>
                  </a:cubicBezTo>
                  <a:cubicBezTo>
                    <a:pt x="4303" y="2401"/>
                    <a:pt x="5822" y="883"/>
                    <a:pt x="7688" y="883"/>
                  </a:cubicBezTo>
                  <a:cubicBezTo>
                    <a:pt x="8634" y="883"/>
                    <a:pt x="9512" y="1264"/>
                    <a:pt x="10160" y="1956"/>
                  </a:cubicBezTo>
                  <a:cubicBezTo>
                    <a:pt x="10212" y="2011"/>
                    <a:pt x="10282" y="2039"/>
                    <a:pt x="10353" y="2039"/>
                  </a:cubicBezTo>
                  <a:cubicBezTo>
                    <a:pt x="10418" y="2039"/>
                    <a:pt x="10484" y="2016"/>
                    <a:pt x="10535" y="1968"/>
                  </a:cubicBezTo>
                  <a:cubicBezTo>
                    <a:pt x="10642" y="1867"/>
                    <a:pt x="10648" y="1699"/>
                    <a:pt x="10548" y="1592"/>
                  </a:cubicBezTo>
                  <a:cubicBezTo>
                    <a:pt x="10176" y="1195"/>
                    <a:pt x="9727" y="884"/>
                    <a:pt x="9236" y="672"/>
                  </a:cubicBezTo>
                  <a:close/>
                  <a:moveTo>
                    <a:pt x="6135" y="672"/>
                  </a:moveTo>
                  <a:lnTo>
                    <a:pt x="6135" y="672"/>
                  </a:lnTo>
                  <a:cubicBezTo>
                    <a:pt x="4746" y="1275"/>
                    <a:pt x="3771" y="2660"/>
                    <a:pt x="3771" y="4268"/>
                  </a:cubicBezTo>
                  <a:cubicBezTo>
                    <a:pt x="3771" y="5876"/>
                    <a:pt x="4746" y="7261"/>
                    <a:pt x="6135" y="7863"/>
                  </a:cubicBezTo>
                  <a:cubicBezTo>
                    <a:pt x="3898" y="7455"/>
                    <a:pt x="1889" y="6174"/>
                    <a:pt x="571" y="4268"/>
                  </a:cubicBezTo>
                  <a:cubicBezTo>
                    <a:pt x="1889" y="2361"/>
                    <a:pt x="3898" y="1081"/>
                    <a:pt x="6135" y="672"/>
                  </a:cubicBezTo>
                  <a:close/>
                  <a:moveTo>
                    <a:pt x="7687" y="1"/>
                  </a:moveTo>
                  <a:cubicBezTo>
                    <a:pt x="4657" y="1"/>
                    <a:pt x="1825" y="1496"/>
                    <a:pt x="110" y="4000"/>
                  </a:cubicBezTo>
                  <a:cubicBezTo>
                    <a:pt x="0" y="4160"/>
                    <a:pt x="0" y="4376"/>
                    <a:pt x="110" y="4537"/>
                  </a:cubicBezTo>
                  <a:cubicBezTo>
                    <a:pt x="1825" y="7041"/>
                    <a:pt x="4657" y="8536"/>
                    <a:pt x="7687" y="8536"/>
                  </a:cubicBezTo>
                  <a:cubicBezTo>
                    <a:pt x="9333" y="8536"/>
                    <a:pt x="10920" y="8094"/>
                    <a:pt x="12302" y="7291"/>
                  </a:cubicBezTo>
                  <a:lnTo>
                    <a:pt x="13047" y="8214"/>
                  </a:lnTo>
                  <a:cubicBezTo>
                    <a:pt x="13160" y="8352"/>
                    <a:pt x="13363" y="8450"/>
                    <a:pt x="13543" y="8450"/>
                  </a:cubicBezTo>
                  <a:lnTo>
                    <a:pt x="15470" y="8450"/>
                  </a:lnTo>
                  <a:cubicBezTo>
                    <a:pt x="15616" y="8450"/>
                    <a:pt x="15735" y="8331"/>
                    <a:pt x="15735" y="8184"/>
                  </a:cubicBezTo>
                  <a:cubicBezTo>
                    <a:pt x="15735" y="8037"/>
                    <a:pt x="15616" y="7918"/>
                    <a:pt x="15469" y="7918"/>
                  </a:cubicBezTo>
                  <a:lnTo>
                    <a:pt x="13544" y="7918"/>
                  </a:lnTo>
                  <a:cubicBezTo>
                    <a:pt x="13522" y="7916"/>
                    <a:pt x="13475" y="7894"/>
                    <a:pt x="13461" y="7879"/>
                  </a:cubicBezTo>
                  <a:lnTo>
                    <a:pt x="12757" y="7007"/>
                  </a:lnTo>
                  <a:cubicBezTo>
                    <a:pt x="13731" y="6362"/>
                    <a:pt x="14586" y="5529"/>
                    <a:pt x="15265" y="4536"/>
                  </a:cubicBezTo>
                  <a:cubicBezTo>
                    <a:pt x="15376" y="4374"/>
                    <a:pt x="15376" y="4162"/>
                    <a:pt x="15265" y="4000"/>
                  </a:cubicBezTo>
                  <a:cubicBezTo>
                    <a:pt x="13551" y="1496"/>
                    <a:pt x="10718" y="1"/>
                    <a:pt x="76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51"/>
            <p:cNvSpPr/>
            <p:nvPr/>
          </p:nvSpPr>
          <p:spPr>
            <a:xfrm>
              <a:off x="5873866" y="4532341"/>
              <a:ext cx="87430" cy="17678"/>
            </a:xfrm>
            <a:custGeom>
              <a:avLst/>
              <a:gdLst/>
              <a:ahLst/>
              <a:cxnLst/>
              <a:rect l="l" t="t" r="r" b="b"/>
              <a:pathLst>
                <a:path w="2636" h="533" extrusionOk="0">
                  <a:moveTo>
                    <a:pt x="266" y="0"/>
                  </a:moveTo>
                  <a:cubicBezTo>
                    <a:pt x="119" y="0"/>
                    <a:pt x="0" y="119"/>
                    <a:pt x="0" y="266"/>
                  </a:cubicBezTo>
                  <a:cubicBezTo>
                    <a:pt x="0" y="413"/>
                    <a:pt x="119" y="532"/>
                    <a:pt x="266" y="532"/>
                  </a:cubicBezTo>
                  <a:lnTo>
                    <a:pt x="2370" y="532"/>
                  </a:lnTo>
                  <a:cubicBezTo>
                    <a:pt x="2517" y="532"/>
                    <a:pt x="2636" y="413"/>
                    <a:pt x="2636" y="266"/>
                  </a:cubicBezTo>
                  <a:cubicBezTo>
                    <a:pt x="2636" y="119"/>
                    <a:pt x="2517" y="0"/>
                    <a:pt x="23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51"/>
            <p:cNvSpPr/>
            <p:nvPr/>
          </p:nvSpPr>
          <p:spPr>
            <a:xfrm>
              <a:off x="5873866" y="4558377"/>
              <a:ext cx="87430" cy="17678"/>
            </a:xfrm>
            <a:custGeom>
              <a:avLst/>
              <a:gdLst/>
              <a:ahLst/>
              <a:cxnLst/>
              <a:rect l="l" t="t" r="r" b="b"/>
              <a:pathLst>
                <a:path w="2636" h="533" extrusionOk="0"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cubicBezTo>
                    <a:pt x="0" y="413"/>
                    <a:pt x="119" y="533"/>
                    <a:pt x="266" y="533"/>
                  </a:cubicBezTo>
                  <a:lnTo>
                    <a:pt x="2370" y="533"/>
                  </a:lnTo>
                  <a:cubicBezTo>
                    <a:pt x="2517" y="533"/>
                    <a:pt x="2636" y="413"/>
                    <a:pt x="2636" y="267"/>
                  </a:cubicBezTo>
                  <a:cubicBezTo>
                    <a:pt x="2636" y="120"/>
                    <a:pt x="2517" y="1"/>
                    <a:pt x="23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51"/>
            <p:cNvSpPr/>
            <p:nvPr/>
          </p:nvSpPr>
          <p:spPr>
            <a:xfrm>
              <a:off x="5873866" y="4584447"/>
              <a:ext cx="87430" cy="17645"/>
            </a:xfrm>
            <a:custGeom>
              <a:avLst/>
              <a:gdLst/>
              <a:ahLst/>
              <a:cxnLst/>
              <a:rect l="l" t="t" r="r" b="b"/>
              <a:pathLst>
                <a:path w="2636" h="532" extrusionOk="0">
                  <a:moveTo>
                    <a:pt x="266" y="0"/>
                  </a:moveTo>
                  <a:cubicBezTo>
                    <a:pt x="119" y="0"/>
                    <a:pt x="0" y="119"/>
                    <a:pt x="0" y="265"/>
                  </a:cubicBezTo>
                  <a:cubicBezTo>
                    <a:pt x="0" y="412"/>
                    <a:pt x="119" y="531"/>
                    <a:pt x="266" y="531"/>
                  </a:cubicBezTo>
                  <a:lnTo>
                    <a:pt x="2370" y="531"/>
                  </a:lnTo>
                  <a:cubicBezTo>
                    <a:pt x="2517" y="531"/>
                    <a:pt x="2636" y="412"/>
                    <a:pt x="2636" y="265"/>
                  </a:cubicBezTo>
                  <a:cubicBezTo>
                    <a:pt x="2636" y="119"/>
                    <a:pt x="2517" y="0"/>
                    <a:pt x="23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53" name="Google Shape;1753;p51"/>
          <p:cNvSpPr txBox="1"/>
          <p:nvPr/>
        </p:nvSpPr>
        <p:spPr>
          <a:xfrm>
            <a:off x="4318150" y="1830025"/>
            <a:ext cx="13938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GOAL 1</a:t>
            </a:r>
            <a:endParaRPr sz="210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754" name="Google Shape;1754;p51"/>
          <p:cNvSpPr txBox="1"/>
          <p:nvPr/>
        </p:nvSpPr>
        <p:spPr>
          <a:xfrm>
            <a:off x="5711962" y="1830025"/>
            <a:ext cx="23547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Predict Obesity type.</a:t>
            </a:r>
            <a:endParaRPr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55" name="Google Shape;1755;p51"/>
          <p:cNvSpPr txBox="1"/>
          <p:nvPr/>
        </p:nvSpPr>
        <p:spPr>
          <a:xfrm>
            <a:off x="4318150" y="2598700"/>
            <a:ext cx="13938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GOAL 2</a:t>
            </a:r>
            <a:endParaRPr sz="210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756" name="Google Shape;1756;p51"/>
          <p:cNvSpPr txBox="1"/>
          <p:nvPr/>
        </p:nvSpPr>
        <p:spPr>
          <a:xfrm>
            <a:off x="5711962" y="2598700"/>
            <a:ext cx="23547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Determine how far the actual weight is  from  the ideal weight.</a:t>
            </a:r>
            <a:endParaRPr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57" name="Google Shape;1757;p51"/>
          <p:cNvSpPr txBox="1"/>
          <p:nvPr/>
        </p:nvSpPr>
        <p:spPr>
          <a:xfrm>
            <a:off x="4318150" y="3367375"/>
            <a:ext cx="13938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GOAL 3</a:t>
            </a:r>
            <a:endParaRPr sz="210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758" name="Google Shape;1758;p51"/>
          <p:cNvSpPr txBox="1"/>
          <p:nvPr/>
        </p:nvSpPr>
        <p:spPr>
          <a:xfrm>
            <a:off x="5711962" y="3367375"/>
            <a:ext cx="23547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Recommend Meals &amp; Exercises &amp; Weeks needed to be there.</a:t>
            </a:r>
            <a:endParaRPr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59" name="Google Shape;1759;p51"/>
          <p:cNvSpPr/>
          <p:nvPr/>
        </p:nvSpPr>
        <p:spPr>
          <a:xfrm rot="5400000">
            <a:off x="3590824" y="1805275"/>
            <a:ext cx="615900" cy="5340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0" name="Google Shape;1760;p51"/>
          <p:cNvSpPr/>
          <p:nvPr/>
        </p:nvSpPr>
        <p:spPr>
          <a:xfrm rot="5400000">
            <a:off x="3590824" y="2573950"/>
            <a:ext cx="615900" cy="5340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1" name="Google Shape;1761;p51"/>
          <p:cNvSpPr/>
          <p:nvPr/>
        </p:nvSpPr>
        <p:spPr>
          <a:xfrm rot="5400000">
            <a:off x="3590824" y="3342625"/>
            <a:ext cx="615900" cy="5340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62" name="Google Shape;1762;p51"/>
          <p:cNvGrpSpPr/>
          <p:nvPr/>
        </p:nvGrpSpPr>
        <p:grpSpPr>
          <a:xfrm>
            <a:off x="3736787" y="1889380"/>
            <a:ext cx="323975" cy="365789"/>
            <a:chOff x="4020665" y="1431080"/>
            <a:chExt cx="531542" cy="602023"/>
          </a:xfrm>
        </p:grpSpPr>
        <p:sp>
          <p:nvSpPr>
            <p:cNvPr id="1763" name="Google Shape;1763;p51"/>
            <p:cNvSpPr/>
            <p:nvPr/>
          </p:nvSpPr>
          <p:spPr>
            <a:xfrm>
              <a:off x="4094363" y="1495524"/>
              <a:ext cx="457844" cy="537579"/>
            </a:xfrm>
            <a:custGeom>
              <a:avLst/>
              <a:gdLst/>
              <a:ahLst/>
              <a:cxnLst/>
              <a:rect l="l" t="t" r="r" b="b"/>
              <a:pathLst>
                <a:path w="13804" h="16208" extrusionOk="0">
                  <a:moveTo>
                    <a:pt x="10670" y="532"/>
                  </a:moveTo>
                  <a:lnTo>
                    <a:pt x="10670" y="973"/>
                  </a:lnTo>
                  <a:cubicBezTo>
                    <a:pt x="10670" y="1181"/>
                    <a:pt x="10810" y="1383"/>
                    <a:pt x="11006" y="1455"/>
                  </a:cubicBezTo>
                  <a:lnTo>
                    <a:pt x="11230" y="1549"/>
                  </a:lnTo>
                  <a:cubicBezTo>
                    <a:pt x="11294" y="1579"/>
                    <a:pt x="11367" y="1594"/>
                    <a:pt x="11441" y="1594"/>
                  </a:cubicBezTo>
                  <a:cubicBezTo>
                    <a:pt x="11582" y="1594"/>
                    <a:pt x="11717" y="1540"/>
                    <a:pt x="11810" y="1446"/>
                  </a:cubicBezTo>
                  <a:lnTo>
                    <a:pt x="12117" y="1137"/>
                  </a:lnTo>
                  <a:lnTo>
                    <a:pt x="12674" y="1697"/>
                  </a:lnTo>
                  <a:lnTo>
                    <a:pt x="12364" y="2009"/>
                  </a:lnTo>
                  <a:cubicBezTo>
                    <a:pt x="12217" y="2157"/>
                    <a:pt x="12175" y="2399"/>
                    <a:pt x="12262" y="2588"/>
                  </a:cubicBezTo>
                  <a:lnTo>
                    <a:pt x="12355" y="2815"/>
                  </a:lnTo>
                  <a:cubicBezTo>
                    <a:pt x="12426" y="3012"/>
                    <a:pt x="12628" y="3154"/>
                    <a:pt x="12838" y="3154"/>
                  </a:cubicBezTo>
                  <a:lnTo>
                    <a:pt x="13271" y="3154"/>
                  </a:lnTo>
                  <a:lnTo>
                    <a:pt x="13271" y="3948"/>
                  </a:lnTo>
                  <a:lnTo>
                    <a:pt x="12838" y="3948"/>
                  </a:lnTo>
                  <a:cubicBezTo>
                    <a:pt x="12629" y="3948"/>
                    <a:pt x="12426" y="4090"/>
                    <a:pt x="12355" y="4287"/>
                  </a:cubicBezTo>
                  <a:lnTo>
                    <a:pt x="12262" y="4514"/>
                  </a:lnTo>
                  <a:cubicBezTo>
                    <a:pt x="12175" y="4703"/>
                    <a:pt x="12217" y="4945"/>
                    <a:pt x="12364" y="5093"/>
                  </a:cubicBezTo>
                  <a:lnTo>
                    <a:pt x="12674" y="5405"/>
                  </a:lnTo>
                  <a:lnTo>
                    <a:pt x="12117" y="5966"/>
                  </a:lnTo>
                  <a:lnTo>
                    <a:pt x="11810" y="5656"/>
                  </a:lnTo>
                  <a:cubicBezTo>
                    <a:pt x="11717" y="5562"/>
                    <a:pt x="11582" y="5508"/>
                    <a:pt x="11441" y="5508"/>
                  </a:cubicBezTo>
                  <a:cubicBezTo>
                    <a:pt x="11367" y="5508"/>
                    <a:pt x="11294" y="5523"/>
                    <a:pt x="11230" y="5553"/>
                  </a:cubicBezTo>
                  <a:lnTo>
                    <a:pt x="11006" y="5647"/>
                  </a:lnTo>
                  <a:cubicBezTo>
                    <a:pt x="10811" y="5718"/>
                    <a:pt x="10670" y="5921"/>
                    <a:pt x="10670" y="6129"/>
                  </a:cubicBezTo>
                  <a:lnTo>
                    <a:pt x="10670" y="6570"/>
                  </a:lnTo>
                  <a:lnTo>
                    <a:pt x="9885" y="6570"/>
                  </a:lnTo>
                  <a:lnTo>
                    <a:pt x="9885" y="6129"/>
                  </a:lnTo>
                  <a:cubicBezTo>
                    <a:pt x="9885" y="5921"/>
                    <a:pt x="9745" y="5718"/>
                    <a:pt x="9548" y="5647"/>
                  </a:cubicBezTo>
                  <a:lnTo>
                    <a:pt x="9325" y="5553"/>
                  </a:lnTo>
                  <a:cubicBezTo>
                    <a:pt x="9261" y="5523"/>
                    <a:pt x="9189" y="5508"/>
                    <a:pt x="9114" y="5508"/>
                  </a:cubicBezTo>
                  <a:cubicBezTo>
                    <a:pt x="8972" y="5508"/>
                    <a:pt x="8838" y="5562"/>
                    <a:pt x="8745" y="5656"/>
                  </a:cubicBezTo>
                  <a:lnTo>
                    <a:pt x="8438" y="5966"/>
                  </a:lnTo>
                  <a:lnTo>
                    <a:pt x="7882" y="5405"/>
                  </a:lnTo>
                  <a:lnTo>
                    <a:pt x="8191" y="5093"/>
                  </a:lnTo>
                  <a:cubicBezTo>
                    <a:pt x="8338" y="4945"/>
                    <a:pt x="8380" y="4703"/>
                    <a:pt x="8293" y="4513"/>
                  </a:cubicBezTo>
                  <a:lnTo>
                    <a:pt x="8200" y="4287"/>
                  </a:lnTo>
                  <a:cubicBezTo>
                    <a:pt x="8129" y="4090"/>
                    <a:pt x="7927" y="3948"/>
                    <a:pt x="7717" y="3948"/>
                  </a:cubicBezTo>
                  <a:lnTo>
                    <a:pt x="7283" y="3948"/>
                  </a:lnTo>
                  <a:lnTo>
                    <a:pt x="7283" y="3154"/>
                  </a:lnTo>
                  <a:lnTo>
                    <a:pt x="7717" y="3154"/>
                  </a:lnTo>
                  <a:cubicBezTo>
                    <a:pt x="7927" y="3154"/>
                    <a:pt x="8129" y="3012"/>
                    <a:pt x="8200" y="2815"/>
                  </a:cubicBezTo>
                  <a:lnTo>
                    <a:pt x="8293" y="2588"/>
                  </a:lnTo>
                  <a:cubicBezTo>
                    <a:pt x="8380" y="2399"/>
                    <a:pt x="8338" y="2157"/>
                    <a:pt x="8191" y="2009"/>
                  </a:cubicBezTo>
                  <a:lnTo>
                    <a:pt x="7881" y="1697"/>
                  </a:lnTo>
                  <a:lnTo>
                    <a:pt x="8438" y="1136"/>
                  </a:lnTo>
                  <a:lnTo>
                    <a:pt x="8745" y="1446"/>
                  </a:lnTo>
                  <a:cubicBezTo>
                    <a:pt x="8838" y="1540"/>
                    <a:pt x="8972" y="1594"/>
                    <a:pt x="9114" y="1594"/>
                  </a:cubicBezTo>
                  <a:cubicBezTo>
                    <a:pt x="9188" y="1594"/>
                    <a:pt x="9261" y="1579"/>
                    <a:pt x="9325" y="1549"/>
                  </a:cubicBezTo>
                  <a:lnTo>
                    <a:pt x="9548" y="1455"/>
                  </a:lnTo>
                  <a:cubicBezTo>
                    <a:pt x="9744" y="1383"/>
                    <a:pt x="9885" y="1181"/>
                    <a:pt x="9885" y="973"/>
                  </a:cubicBezTo>
                  <a:lnTo>
                    <a:pt x="9885" y="532"/>
                  </a:lnTo>
                  <a:close/>
                  <a:moveTo>
                    <a:pt x="4565" y="7569"/>
                  </a:moveTo>
                  <a:lnTo>
                    <a:pt x="4919" y="7925"/>
                  </a:lnTo>
                  <a:lnTo>
                    <a:pt x="4559" y="8288"/>
                  </a:lnTo>
                  <a:lnTo>
                    <a:pt x="4204" y="7931"/>
                  </a:lnTo>
                  <a:lnTo>
                    <a:pt x="4565" y="7569"/>
                  </a:lnTo>
                  <a:close/>
                  <a:moveTo>
                    <a:pt x="8369" y="8852"/>
                  </a:moveTo>
                  <a:lnTo>
                    <a:pt x="8369" y="9367"/>
                  </a:lnTo>
                  <a:lnTo>
                    <a:pt x="7870" y="9367"/>
                  </a:lnTo>
                  <a:lnTo>
                    <a:pt x="7870" y="8852"/>
                  </a:lnTo>
                  <a:close/>
                  <a:moveTo>
                    <a:pt x="5045" y="9926"/>
                  </a:moveTo>
                  <a:lnTo>
                    <a:pt x="5045" y="10441"/>
                  </a:lnTo>
                  <a:lnTo>
                    <a:pt x="4546" y="10441"/>
                  </a:lnTo>
                  <a:lnTo>
                    <a:pt x="4546" y="9926"/>
                  </a:lnTo>
                  <a:close/>
                  <a:moveTo>
                    <a:pt x="8185" y="13407"/>
                  </a:moveTo>
                  <a:cubicBezTo>
                    <a:pt x="8233" y="13407"/>
                    <a:pt x="8273" y="13448"/>
                    <a:pt x="8273" y="13495"/>
                  </a:cubicBezTo>
                  <a:lnTo>
                    <a:pt x="8273" y="14072"/>
                  </a:lnTo>
                  <a:cubicBezTo>
                    <a:pt x="8273" y="14120"/>
                    <a:pt x="8233" y="14160"/>
                    <a:pt x="8185" y="14160"/>
                  </a:cubicBezTo>
                  <a:lnTo>
                    <a:pt x="3845" y="14160"/>
                  </a:lnTo>
                  <a:cubicBezTo>
                    <a:pt x="3797" y="14160"/>
                    <a:pt x="3756" y="14120"/>
                    <a:pt x="3756" y="14072"/>
                  </a:cubicBezTo>
                  <a:lnTo>
                    <a:pt x="3756" y="13495"/>
                  </a:lnTo>
                  <a:cubicBezTo>
                    <a:pt x="3756" y="13448"/>
                    <a:pt x="3797" y="13407"/>
                    <a:pt x="3845" y="13407"/>
                  </a:cubicBezTo>
                  <a:close/>
                  <a:moveTo>
                    <a:pt x="7265" y="14692"/>
                  </a:moveTo>
                  <a:lnTo>
                    <a:pt x="7265" y="14887"/>
                  </a:lnTo>
                  <a:lnTo>
                    <a:pt x="4764" y="14887"/>
                  </a:lnTo>
                  <a:lnTo>
                    <a:pt x="4764" y="14692"/>
                  </a:lnTo>
                  <a:close/>
                  <a:moveTo>
                    <a:pt x="7265" y="15419"/>
                  </a:moveTo>
                  <a:lnTo>
                    <a:pt x="7265" y="15626"/>
                  </a:lnTo>
                  <a:cubicBezTo>
                    <a:pt x="7265" y="15653"/>
                    <a:pt x="7242" y="15676"/>
                    <a:pt x="7217" y="15676"/>
                  </a:cubicBezTo>
                  <a:lnTo>
                    <a:pt x="4812" y="15676"/>
                  </a:lnTo>
                  <a:cubicBezTo>
                    <a:pt x="4786" y="15676"/>
                    <a:pt x="4764" y="15653"/>
                    <a:pt x="4764" y="15626"/>
                  </a:cubicBezTo>
                  <a:lnTo>
                    <a:pt x="4764" y="15419"/>
                  </a:lnTo>
                  <a:close/>
                  <a:moveTo>
                    <a:pt x="9797" y="0"/>
                  </a:moveTo>
                  <a:cubicBezTo>
                    <a:pt x="9553" y="0"/>
                    <a:pt x="9353" y="199"/>
                    <a:pt x="9353" y="443"/>
                  </a:cubicBezTo>
                  <a:lnTo>
                    <a:pt x="9353" y="960"/>
                  </a:lnTo>
                  <a:lnTo>
                    <a:pt x="9353" y="962"/>
                  </a:lnTo>
                  <a:cubicBezTo>
                    <a:pt x="9352" y="962"/>
                    <a:pt x="9351" y="963"/>
                    <a:pt x="9350" y="963"/>
                  </a:cubicBezTo>
                  <a:lnTo>
                    <a:pt x="9115" y="1060"/>
                  </a:lnTo>
                  <a:cubicBezTo>
                    <a:pt x="9114" y="1061"/>
                    <a:pt x="9113" y="1061"/>
                    <a:pt x="9112" y="1061"/>
                  </a:cubicBezTo>
                  <a:lnTo>
                    <a:pt x="8752" y="698"/>
                  </a:lnTo>
                  <a:cubicBezTo>
                    <a:pt x="8668" y="613"/>
                    <a:pt x="8557" y="567"/>
                    <a:pt x="8438" y="567"/>
                  </a:cubicBezTo>
                  <a:cubicBezTo>
                    <a:pt x="8322" y="567"/>
                    <a:pt x="8213" y="612"/>
                    <a:pt x="8130" y="693"/>
                  </a:cubicBezTo>
                  <a:cubicBezTo>
                    <a:pt x="7471" y="443"/>
                    <a:pt x="6759" y="305"/>
                    <a:pt x="6014" y="305"/>
                  </a:cubicBezTo>
                  <a:cubicBezTo>
                    <a:pt x="2698" y="305"/>
                    <a:pt x="1" y="3023"/>
                    <a:pt x="1" y="6363"/>
                  </a:cubicBezTo>
                  <a:cubicBezTo>
                    <a:pt x="1" y="7600"/>
                    <a:pt x="368" y="8791"/>
                    <a:pt x="1066" y="9805"/>
                  </a:cubicBezTo>
                  <a:cubicBezTo>
                    <a:pt x="1711" y="10746"/>
                    <a:pt x="2595" y="11476"/>
                    <a:pt x="3631" y="11927"/>
                  </a:cubicBezTo>
                  <a:lnTo>
                    <a:pt x="3631" y="12914"/>
                  </a:lnTo>
                  <a:cubicBezTo>
                    <a:pt x="3394" y="13001"/>
                    <a:pt x="3224" y="13228"/>
                    <a:pt x="3224" y="13495"/>
                  </a:cubicBezTo>
                  <a:lnTo>
                    <a:pt x="3224" y="14072"/>
                  </a:lnTo>
                  <a:cubicBezTo>
                    <a:pt x="3224" y="14414"/>
                    <a:pt x="3502" y="14692"/>
                    <a:pt x="3845" y="14692"/>
                  </a:cubicBezTo>
                  <a:lnTo>
                    <a:pt x="4232" y="14692"/>
                  </a:lnTo>
                  <a:lnTo>
                    <a:pt x="4232" y="15625"/>
                  </a:lnTo>
                  <a:cubicBezTo>
                    <a:pt x="4232" y="15947"/>
                    <a:pt x="4493" y="16208"/>
                    <a:pt x="4812" y="16208"/>
                  </a:cubicBezTo>
                  <a:lnTo>
                    <a:pt x="7217" y="16208"/>
                  </a:lnTo>
                  <a:cubicBezTo>
                    <a:pt x="7537" y="16208"/>
                    <a:pt x="7797" y="15947"/>
                    <a:pt x="7797" y="15625"/>
                  </a:cubicBezTo>
                  <a:lnTo>
                    <a:pt x="7797" y="14692"/>
                  </a:lnTo>
                  <a:lnTo>
                    <a:pt x="8185" y="14692"/>
                  </a:lnTo>
                  <a:cubicBezTo>
                    <a:pt x="8527" y="14692"/>
                    <a:pt x="8805" y="14414"/>
                    <a:pt x="8805" y="14072"/>
                  </a:cubicBezTo>
                  <a:lnTo>
                    <a:pt x="8805" y="13495"/>
                  </a:lnTo>
                  <a:cubicBezTo>
                    <a:pt x="8805" y="13228"/>
                    <a:pt x="8635" y="13001"/>
                    <a:pt x="8399" y="12914"/>
                  </a:cubicBezTo>
                  <a:lnTo>
                    <a:pt x="8399" y="11927"/>
                  </a:lnTo>
                  <a:cubicBezTo>
                    <a:pt x="9745" y="11341"/>
                    <a:pt x="10827" y="10289"/>
                    <a:pt x="11455" y="8946"/>
                  </a:cubicBezTo>
                  <a:cubicBezTo>
                    <a:pt x="11518" y="8814"/>
                    <a:pt x="11460" y="8656"/>
                    <a:pt x="11328" y="8593"/>
                  </a:cubicBezTo>
                  <a:cubicBezTo>
                    <a:pt x="11291" y="8576"/>
                    <a:pt x="11253" y="8568"/>
                    <a:pt x="11215" y="8568"/>
                  </a:cubicBezTo>
                  <a:cubicBezTo>
                    <a:pt x="11115" y="8568"/>
                    <a:pt x="11019" y="8625"/>
                    <a:pt x="10974" y="8722"/>
                  </a:cubicBezTo>
                  <a:cubicBezTo>
                    <a:pt x="10434" y="9875"/>
                    <a:pt x="9527" y="10793"/>
                    <a:pt x="8398" y="11341"/>
                  </a:cubicBezTo>
                  <a:lnTo>
                    <a:pt x="8398" y="9899"/>
                  </a:lnTo>
                  <a:lnTo>
                    <a:pt x="8457" y="9899"/>
                  </a:lnTo>
                  <a:cubicBezTo>
                    <a:pt x="8701" y="9899"/>
                    <a:pt x="8901" y="9700"/>
                    <a:pt x="8901" y="9457"/>
                  </a:cubicBezTo>
                  <a:lnTo>
                    <a:pt x="8901" y="8764"/>
                  </a:lnTo>
                  <a:cubicBezTo>
                    <a:pt x="8901" y="8519"/>
                    <a:pt x="8701" y="8320"/>
                    <a:pt x="8457" y="8320"/>
                  </a:cubicBezTo>
                  <a:lnTo>
                    <a:pt x="7781" y="8320"/>
                  </a:lnTo>
                  <a:cubicBezTo>
                    <a:pt x="7537" y="8320"/>
                    <a:pt x="7338" y="8519"/>
                    <a:pt x="7338" y="8764"/>
                  </a:cubicBezTo>
                  <a:lnTo>
                    <a:pt x="7338" y="9457"/>
                  </a:lnTo>
                  <a:cubicBezTo>
                    <a:pt x="7338" y="9700"/>
                    <a:pt x="7537" y="9899"/>
                    <a:pt x="7781" y="9899"/>
                  </a:cubicBezTo>
                  <a:lnTo>
                    <a:pt x="7866" y="9899"/>
                  </a:lnTo>
                  <a:lnTo>
                    <a:pt x="7866" y="12875"/>
                  </a:lnTo>
                  <a:lnTo>
                    <a:pt x="7479" y="12875"/>
                  </a:lnTo>
                  <a:lnTo>
                    <a:pt x="7479" y="10836"/>
                  </a:lnTo>
                  <a:cubicBezTo>
                    <a:pt x="7479" y="10666"/>
                    <a:pt x="7395" y="10465"/>
                    <a:pt x="7277" y="10345"/>
                  </a:cubicBezTo>
                  <a:lnTo>
                    <a:pt x="5271" y="8324"/>
                  </a:lnTo>
                  <a:lnTo>
                    <a:pt x="5357" y="8238"/>
                  </a:lnTo>
                  <a:cubicBezTo>
                    <a:pt x="5528" y="8066"/>
                    <a:pt x="5528" y="7784"/>
                    <a:pt x="5357" y="7612"/>
                  </a:cubicBezTo>
                  <a:lnTo>
                    <a:pt x="4878" y="7129"/>
                  </a:lnTo>
                  <a:cubicBezTo>
                    <a:pt x="4795" y="7045"/>
                    <a:pt x="4683" y="6999"/>
                    <a:pt x="4565" y="6999"/>
                  </a:cubicBezTo>
                  <a:cubicBezTo>
                    <a:pt x="4446" y="6999"/>
                    <a:pt x="4334" y="7045"/>
                    <a:pt x="4250" y="7129"/>
                  </a:cubicBezTo>
                  <a:lnTo>
                    <a:pt x="3766" y="7618"/>
                  </a:lnTo>
                  <a:cubicBezTo>
                    <a:pt x="3594" y="7790"/>
                    <a:pt x="3594" y="8072"/>
                    <a:pt x="3766" y="8244"/>
                  </a:cubicBezTo>
                  <a:lnTo>
                    <a:pt x="4244" y="8727"/>
                  </a:lnTo>
                  <a:cubicBezTo>
                    <a:pt x="4329" y="8811"/>
                    <a:pt x="4439" y="8857"/>
                    <a:pt x="4559" y="8857"/>
                  </a:cubicBezTo>
                  <a:cubicBezTo>
                    <a:pt x="4677" y="8857"/>
                    <a:pt x="4789" y="8811"/>
                    <a:pt x="4872" y="8727"/>
                  </a:cubicBezTo>
                  <a:lnTo>
                    <a:pt x="4897" y="8701"/>
                  </a:lnTo>
                  <a:lnTo>
                    <a:pt x="6899" y="10720"/>
                  </a:lnTo>
                  <a:cubicBezTo>
                    <a:pt x="6919" y="10739"/>
                    <a:pt x="6947" y="10807"/>
                    <a:pt x="6947" y="10836"/>
                  </a:cubicBezTo>
                  <a:lnTo>
                    <a:pt x="6947" y="12875"/>
                  </a:lnTo>
                  <a:lnTo>
                    <a:pt x="6397" y="12875"/>
                  </a:lnTo>
                  <a:lnTo>
                    <a:pt x="6397" y="10642"/>
                  </a:lnTo>
                  <a:cubicBezTo>
                    <a:pt x="6397" y="10495"/>
                    <a:pt x="6278" y="10376"/>
                    <a:pt x="6131" y="10376"/>
                  </a:cubicBezTo>
                  <a:cubicBezTo>
                    <a:pt x="5985" y="10376"/>
                    <a:pt x="5866" y="10495"/>
                    <a:pt x="5866" y="10642"/>
                  </a:cubicBezTo>
                  <a:lnTo>
                    <a:pt x="5866" y="12875"/>
                  </a:lnTo>
                  <a:lnTo>
                    <a:pt x="5062" y="12875"/>
                  </a:lnTo>
                  <a:lnTo>
                    <a:pt x="5062" y="10973"/>
                  </a:lnTo>
                  <a:lnTo>
                    <a:pt x="5133" y="10973"/>
                  </a:lnTo>
                  <a:cubicBezTo>
                    <a:pt x="5378" y="10973"/>
                    <a:pt x="5577" y="10774"/>
                    <a:pt x="5577" y="10530"/>
                  </a:cubicBezTo>
                  <a:lnTo>
                    <a:pt x="5577" y="9838"/>
                  </a:lnTo>
                  <a:cubicBezTo>
                    <a:pt x="5577" y="9593"/>
                    <a:pt x="5378" y="9394"/>
                    <a:pt x="5133" y="9394"/>
                  </a:cubicBezTo>
                  <a:lnTo>
                    <a:pt x="4458" y="9394"/>
                  </a:lnTo>
                  <a:cubicBezTo>
                    <a:pt x="4214" y="9394"/>
                    <a:pt x="4014" y="9592"/>
                    <a:pt x="4014" y="9838"/>
                  </a:cubicBezTo>
                  <a:lnTo>
                    <a:pt x="4014" y="10530"/>
                  </a:lnTo>
                  <a:cubicBezTo>
                    <a:pt x="4014" y="10774"/>
                    <a:pt x="4214" y="10973"/>
                    <a:pt x="4458" y="10973"/>
                  </a:cubicBezTo>
                  <a:lnTo>
                    <a:pt x="4530" y="10973"/>
                  </a:lnTo>
                  <a:lnTo>
                    <a:pt x="4530" y="12875"/>
                  </a:lnTo>
                  <a:lnTo>
                    <a:pt x="4162" y="12875"/>
                  </a:lnTo>
                  <a:lnTo>
                    <a:pt x="4162" y="11749"/>
                  </a:lnTo>
                  <a:cubicBezTo>
                    <a:pt x="4162" y="11641"/>
                    <a:pt x="4096" y="11543"/>
                    <a:pt x="3995" y="11503"/>
                  </a:cubicBezTo>
                  <a:cubicBezTo>
                    <a:pt x="2986" y="11100"/>
                    <a:pt x="2124" y="10409"/>
                    <a:pt x="1503" y="9504"/>
                  </a:cubicBezTo>
                  <a:cubicBezTo>
                    <a:pt x="867" y="8579"/>
                    <a:pt x="532" y="7493"/>
                    <a:pt x="532" y="6363"/>
                  </a:cubicBezTo>
                  <a:cubicBezTo>
                    <a:pt x="532" y="3316"/>
                    <a:pt x="2991" y="837"/>
                    <a:pt x="6014" y="837"/>
                  </a:cubicBezTo>
                  <a:cubicBezTo>
                    <a:pt x="6608" y="837"/>
                    <a:pt x="7180" y="933"/>
                    <a:pt x="7715" y="1109"/>
                  </a:cubicBezTo>
                  <a:lnTo>
                    <a:pt x="7443" y="1383"/>
                  </a:lnTo>
                  <a:cubicBezTo>
                    <a:pt x="7272" y="1557"/>
                    <a:pt x="7272" y="1837"/>
                    <a:pt x="7443" y="2010"/>
                  </a:cubicBezTo>
                  <a:lnTo>
                    <a:pt x="7805" y="2375"/>
                  </a:lnTo>
                  <a:lnTo>
                    <a:pt x="7805" y="2376"/>
                  </a:lnTo>
                  <a:cubicBezTo>
                    <a:pt x="7805" y="2377"/>
                    <a:pt x="7804" y="2379"/>
                    <a:pt x="7803" y="2380"/>
                  </a:cubicBezTo>
                  <a:lnTo>
                    <a:pt x="7705" y="2620"/>
                  </a:lnTo>
                  <a:cubicBezTo>
                    <a:pt x="7705" y="2621"/>
                    <a:pt x="7704" y="2622"/>
                    <a:pt x="7704" y="2623"/>
                  </a:cubicBezTo>
                  <a:lnTo>
                    <a:pt x="7194" y="2623"/>
                  </a:lnTo>
                  <a:cubicBezTo>
                    <a:pt x="6950" y="2623"/>
                    <a:pt x="6752" y="2821"/>
                    <a:pt x="6752" y="3065"/>
                  </a:cubicBezTo>
                  <a:lnTo>
                    <a:pt x="6752" y="4037"/>
                  </a:lnTo>
                  <a:cubicBezTo>
                    <a:pt x="6752" y="4281"/>
                    <a:pt x="6950" y="4480"/>
                    <a:pt x="7194" y="4480"/>
                  </a:cubicBezTo>
                  <a:lnTo>
                    <a:pt x="7704" y="4480"/>
                  </a:lnTo>
                  <a:cubicBezTo>
                    <a:pt x="7705" y="4481"/>
                    <a:pt x="7705" y="4481"/>
                    <a:pt x="7705" y="4482"/>
                  </a:cubicBezTo>
                  <a:lnTo>
                    <a:pt x="7803" y="4721"/>
                  </a:lnTo>
                  <a:cubicBezTo>
                    <a:pt x="7804" y="4722"/>
                    <a:pt x="7805" y="4725"/>
                    <a:pt x="7805" y="4726"/>
                  </a:cubicBezTo>
                  <a:lnTo>
                    <a:pt x="7805" y="4727"/>
                  </a:lnTo>
                  <a:lnTo>
                    <a:pt x="7443" y="5092"/>
                  </a:lnTo>
                  <a:cubicBezTo>
                    <a:pt x="7272" y="5265"/>
                    <a:pt x="7271" y="5546"/>
                    <a:pt x="7443" y="5718"/>
                  </a:cubicBezTo>
                  <a:lnTo>
                    <a:pt x="8123" y="6404"/>
                  </a:lnTo>
                  <a:cubicBezTo>
                    <a:pt x="8208" y="6488"/>
                    <a:pt x="8318" y="6535"/>
                    <a:pt x="8438" y="6535"/>
                  </a:cubicBezTo>
                  <a:cubicBezTo>
                    <a:pt x="8556" y="6535"/>
                    <a:pt x="8668" y="6488"/>
                    <a:pt x="8751" y="6404"/>
                  </a:cubicBezTo>
                  <a:lnTo>
                    <a:pt x="9112" y="6041"/>
                  </a:lnTo>
                  <a:cubicBezTo>
                    <a:pt x="9113" y="6041"/>
                    <a:pt x="9113" y="6041"/>
                    <a:pt x="9114" y="6042"/>
                  </a:cubicBezTo>
                  <a:lnTo>
                    <a:pt x="9349" y="6139"/>
                  </a:lnTo>
                  <a:cubicBezTo>
                    <a:pt x="9350" y="6140"/>
                    <a:pt x="9352" y="6140"/>
                    <a:pt x="9353" y="6141"/>
                  </a:cubicBezTo>
                  <a:lnTo>
                    <a:pt x="9353" y="6659"/>
                  </a:lnTo>
                  <a:cubicBezTo>
                    <a:pt x="9353" y="6903"/>
                    <a:pt x="9552" y="7101"/>
                    <a:pt x="9796" y="7101"/>
                  </a:cubicBezTo>
                  <a:lnTo>
                    <a:pt x="10758" y="7101"/>
                  </a:lnTo>
                  <a:cubicBezTo>
                    <a:pt x="11002" y="7101"/>
                    <a:pt x="11201" y="6903"/>
                    <a:pt x="11201" y="6659"/>
                  </a:cubicBezTo>
                  <a:lnTo>
                    <a:pt x="11201" y="6141"/>
                  </a:lnTo>
                  <a:lnTo>
                    <a:pt x="11202" y="6141"/>
                  </a:lnTo>
                  <a:cubicBezTo>
                    <a:pt x="11203" y="6140"/>
                    <a:pt x="11204" y="6140"/>
                    <a:pt x="11205" y="6139"/>
                  </a:cubicBezTo>
                  <a:lnTo>
                    <a:pt x="11440" y="6042"/>
                  </a:lnTo>
                  <a:cubicBezTo>
                    <a:pt x="11441" y="6041"/>
                    <a:pt x="11442" y="6041"/>
                    <a:pt x="11443" y="6041"/>
                  </a:cubicBezTo>
                  <a:lnTo>
                    <a:pt x="11489" y="6087"/>
                  </a:lnTo>
                  <a:cubicBezTo>
                    <a:pt x="11494" y="6178"/>
                    <a:pt x="11496" y="6271"/>
                    <a:pt x="11496" y="6363"/>
                  </a:cubicBezTo>
                  <a:cubicBezTo>
                    <a:pt x="11496" y="6609"/>
                    <a:pt x="11480" y="6856"/>
                    <a:pt x="11448" y="7098"/>
                  </a:cubicBezTo>
                  <a:cubicBezTo>
                    <a:pt x="11428" y="7243"/>
                    <a:pt x="11531" y="7377"/>
                    <a:pt x="11677" y="7396"/>
                  </a:cubicBezTo>
                  <a:cubicBezTo>
                    <a:pt x="11689" y="7398"/>
                    <a:pt x="11701" y="7398"/>
                    <a:pt x="11712" y="7398"/>
                  </a:cubicBezTo>
                  <a:cubicBezTo>
                    <a:pt x="11844" y="7398"/>
                    <a:pt x="11958" y="7301"/>
                    <a:pt x="11976" y="7167"/>
                  </a:cubicBezTo>
                  <a:cubicBezTo>
                    <a:pt x="12003" y="6956"/>
                    <a:pt x="12020" y="6740"/>
                    <a:pt x="12025" y="6525"/>
                  </a:cubicBezTo>
                  <a:cubicBezTo>
                    <a:pt x="12055" y="6532"/>
                    <a:pt x="12086" y="6535"/>
                    <a:pt x="12117" y="6535"/>
                  </a:cubicBezTo>
                  <a:cubicBezTo>
                    <a:pt x="12235" y="6535"/>
                    <a:pt x="12347" y="6488"/>
                    <a:pt x="12431" y="6404"/>
                  </a:cubicBezTo>
                  <a:lnTo>
                    <a:pt x="13111" y="5718"/>
                  </a:lnTo>
                  <a:cubicBezTo>
                    <a:pt x="13283" y="5546"/>
                    <a:pt x="13283" y="5265"/>
                    <a:pt x="13111" y="5092"/>
                  </a:cubicBezTo>
                  <a:lnTo>
                    <a:pt x="12749" y="4727"/>
                  </a:lnTo>
                  <a:cubicBezTo>
                    <a:pt x="12749" y="4727"/>
                    <a:pt x="12749" y="4727"/>
                    <a:pt x="12749" y="4726"/>
                  </a:cubicBezTo>
                  <a:cubicBezTo>
                    <a:pt x="12750" y="4725"/>
                    <a:pt x="12750" y="4723"/>
                    <a:pt x="12751" y="4721"/>
                  </a:cubicBezTo>
                  <a:lnTo>
                    <a:pt x="12848" y="4482"/>
                  </a:lnTo>
                  <a:cubicBezTo>
                    <a:pt x="12849" y="4482"/>
                    <a:pt x="12849" y="4481"/>
                    <a:pt x="12849" y="4480"/>
                  </a:cubicBezTo>
                  <a:lnTo>
                    <a:pt x="13360" y="4480"/>
                  </a:lnTo>
                  <a:cubicBezTo>
                    <a:pt x="13604" y="4480"/>
                    <a:pt x="13803" y="4281"/>
                    <a:pt x="13803" y="4037"/>
                  </a:cubicBezTo>
                  <a:lnTo>
                    <a:pt x="13803" y="3065"/>
                  </a:lnTo>
                  <a:cubicBezTo>
                    <a:pt x="13803" y="2821"/>
                    <a:pt x="13605" y="2622"/>
                    <a:pt x="13361" y="2622"/>
                  </a:cubicBezTo>
                  <a:lnTo>
                    <a:pt x="12850" y="2622"/>
                  </a:lnTo>
                  <a:cubicBezTo>
                    <a:pt x="12849" y="2621"/>
                    <a:pt x="12849" y="2621"/>
                    <a:pt x="12849" y="2620"/>
                  </a:cubicBezTo>
                  <a:lnTo>
                    <a:pt x="12751" y="2380"/>
                  </a:lnTo>
                  <a:cubicBezTo>
                    <a:pt x="12751" y="2379"/>
                    <a:pt x="12750" y="2377"/>
                    <a:pt x="12750" y="2376"/>
                  </a:cubicBezTo>
                  <a:lnTo>
                    <a:pt x="12750" y="2375"/>
                  </a:lnTo>
                  <a:lnTo>
                    <a:pt x="13112" y="2010"/>
                  </a:lnTo>
                  <a:cubicBezTo>
                    <a:pt x="13283" y="1837"/>
                    <a:pt x="13283" y="1557"/>
                    <a:pt x="13112" y="1383"/>
                  </a:cubicBezTo>
                  <a:lnTo>
                    <a:pt x="12432" y="698"/>
                  </a:lnTo>
                  <a:cubicBezTo>
                    <a:pt x="12347" y="613"/>
                    <a:pt x="12236" y="567"/>
                    <a:pt x="12117" y="567"/>
                  </a:cubicBezTo>
                  <a:cubicBezTo>
                    <a:pt x="11999" y="567"/>
                    <a:pt x="11887" y="613"/>
                    <a:pt x="11804" y="698"/>
                  </a:cubicBezTo>
                  <a:lnTo>
                    <a:pt x="11443" y="1061"/>
                  </a:lnTo>
                  <a:cubicBezTo>
                    <a:pt x="11442" y="1061"/>
                    <a:pt x="11442" y="1061"/>
                    <a:pt x="11441" y="1060"/>
                  </a:cubicBezTo>
                  <a:lnTo>
                    <a:pt x="11206" y="963"/>
                  </a:lnTo>
                  <a:cubicBezTo>
                    <a:pt x="11204" y="963"/>
                    <a:pt x="11203" y="962"/>
                    <a:pt x="11202" y="962"/>
                  </a:cubicBezTo>
                  <a:lnTo>
                    <a:pt x="11202" y="960"/>
                  </a:lnTo>
                  <a:lnTo>
                    <a:pt x="11202" y="443"/>
                  </a:lnTo>
                  <a:cubicBezTo>
                    <a:pt x="11202" y="199"/>
                    <a:pt x="11002" y="0"/>
                    <a:pt x="107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51"/>
            <p:cNvSpPr/>
            <p:nvPr/>
          </p:nvSpPr>
          <p:spPr>
            <a:xfrm>
              <a:off x="4374363" y="1552008"/>
              <a:ext cx="121758" cy="122587"/>
            </a:xfrm>
            <a:custGeom>
              <a:avLst/>
              <a:gdLst/>
              <a:ahLst/>
              <a:cxnLst/>
              <a:rect l="l" t="t" r="r" b="b"/>
              <a:pathLst>
                <a:path w="3671" h="3696" extrusionOk="0">
                  <a:moveTo>
                    <a:pt x="1835" y="1"/>
                  </a:moveTo>
                  <a:cubicBezTo>
                    <a:pt x="824" y="1"/>
                    <a:pt x="1" y="829"/>
                    <a:pt x="1" y="1848"/>
                  </a:cubicBezTo>
                  <a:cubicBezTo>
                    <a:pt x="1" y="2866"/>
                    <a:pt x="824" y="3695"/>
                    <a:pt x="1835" y="3695"/>
                  </a:cubicBezTo>
                  <a:cubicBezTo>
                    <a:pt x="2848" y="3695"/>
                    <a:pt x="3670" y="2866"/>
                    <a:pt x="3670" y="1848"/>
                  </a:cubicBezTo>
                  <a:cubicBezTo>
                    <a:pt x="3670" y="1651"/>
                    <a:pt x="3639" y="1457"/>
                    <a:pt x="3579" y="1270"/>
                  </a:cubicBezTo>
                  <a:cubicBezTo>
                    <a:pt x="3543" y="1158"/>
                    <a:pt x="3439" y="1087"/>
                    <a:pt x="3327" y="1087"/>
                  </a:cubicBezTo>
                  <a:cubicBezTo>
                    <a:pt x="3299" y="1087"/>
                    <a:pt x="3271" y="1091"/>
                    <a:pt x="3243" y="1100"/>
                  </a:cubicBezTo>
                  <a:cubicBezTo>
                    <a:pt x="3103" y="1146"/>
                    <a:pt x="3028" y="1297"/>
                    <a:pt x="3074" y="1435"/>
                  </a:cubicBezTo>
                  <a:cubicBezTo>
                    <a:pt x="3117" y="1568"/>
                    <a:pt x="3139" y="1707"/>
                    <a:pt x="3139" y="1848"/>
                  </a:cubicBezTo>
                  <a:cubicBezTo>
                    <a:pt x="3139" y="2573"/>
                    <a:pt x="2554" y="3163"/>
                    <a:pt x="1835" y="3163"/>
                  </a:cubicBezTo>
                  <a:cubicBezTo>
                    <a:pt x="1117" y="3163"/>
                    <a:pt x="533" y="2573"/>
                    <a:pt x="533" y="1848"/>
                  </a:cubicBezTo>
                  <a:cubicBezTo>
                    <a:pt x="533" y="1123"/>
                    <a:pt x="1117" y="533"/>
                    <a:pt x="1835" y="533"/>
                  </a:cubicBezTo>
                  <a:cubicBezTo>
                    <a:pt x="1983" y="533"/>
                    <a:pt x="2128" y="557"/>
                    <a:pt x="2267" y="607"/>
                  </a:cubicBezTo>
                  <a:cubicBezTo>
                    <a:pt x="2296" y="617"/>
                    <a:pt x="2326" y="622"/>
                    <a:pt x="2355" y="622"/>
                  </a:cubicBezTo>
                  <a:cubicBezTo>
                    <a:pt x="2464" y="622"/>
                    <a:pt x="2567" y="554"/>
                    <a:pt x="2606" y="444"/>
                  </a:cubicBezTo>
                  <a:cubicBezTo>
                    <a:pt x="2655" y="306"/>
                    <a:pt x="2582" y="154"/>
                    <a:pt x="2443" y="105"/>
                  </a:cubicBezTo>
                  <a:cubicBezTo>
                    <a:pt x="2248" y="36"/>
                    <a:pt x="2044" y="1"/>
                    <a:pt x="18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51"/>
            <p:cNvSpPr/>
            <p:nvPr/>
          </p:nvSpPr>
          <p:spPr>
            <a:xfrm>
              <a:off x="4404413" y="1582290"/>
              <a:ext cx="61658" cy="62023"/>
            </a:xfrm>
            <a:custGeom>
              <a:avLst/>
              <a:gdLst/>
              <a:ahLst/>
              <a:cxnLst/>
              <a:rect l="l" t="t" r="r" b="b"/>
              <a:pathLst>
                <a:path w="1859" h="1870" extrusionOk="0">
                  <a:moveTo>
                    <a:pt x="929" y="532"/>
                  </a:moveTo>
                  <a:cubicBezTo>
                    <a:pt x="1149" y="532"/>
                    <a:pt x="1327" y="713"/>
                    <a:pt x="1327" y="935"/>
                  </a:cubicBezTo>
                  <a:cubicBezTo>
                    <a:pt x="1327" y="1157"/>
                    <a:pt x="1149" y="1337"/>
                    <a:pt x="929" y="1337"/>
                  </a:cubicBezTo>
                  <a:cubicBezTo>
                    <a:pt x="711" y="1337"/>
                    <a:pt x="532" y="1157"/>
                    <a:pt x="532" y="935"/>
                  </a:cubicBezTo>
                  <a:cubicBezTo>
                    <a:pt x="532" y="713"/>
                    <a:pt x="711" y="532"/>
                    <a:pt x="929" y="532"/>
                  </a:cubicBezTo>
                  <a:close/>
                  <a:moveTo>
                    <a:pt x="929" y="1"/>
                  </a:moveTo>
                  <a:cubicBezTo>
                    <a:pt x="417" y="1"/>
                    <a:pt x="0" y="420"/>
                    <a:pt x="0" y="935"/>
                  </a:cubicBezTo>
                  <a:cubicBezTo>
                    <a:pt x="0" y="1450"/>
                    <a:pt x="417" y="1869"/>
                    <a:pt x="929" y="1869"/>
                  </a:cubicBezTo>
                  <a:cubicBezTo>
                    <a:pt x="1442" y="1869"/>
                    <a:pt x="1859" y="1450"/>
                    <a:pt x="1859" y="935"/>
                  </a:cubicBezTo>
                  <a:cubicBezTo>
                    <a:pt x="1859" y="421"/>
                    <a:pt x="1442" y="1"/>
                    <a:pt x="9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51"/>
            <p:cNvSpPr/>
            <p:nvPr/>
          </p:nvSpPr>
          <p:spPr>
            <a:xfrm>
              <a:off x="4271843" y="1668559"/>
              <a:ext cx="51808" cy="115854"/>
            </a:xfrm>
            <a:custGeom>
              <a:avLst/>
              <a:gdLst/>
              <a:ahLst/>
              <a:cxnLst/>
              <a:rect l="l" t="t" r="r" b="b"/>
              <a:pathLst>
                <a:path w="1562" h="3493" extrusionOk="0">
                  <a:moveTo>
                    <a:pt x="1030" y="532"/>
                  </a:moveTo>
                  <a:lnTo>
                    <a:pt x="1030" y="1048"/>
                  </a:lnTo>
                  <a:lnTo>
                    <a:pt x="532" y="1048"/>
                  </a:lnTo>
                  <a:lnTo>
                    <a:pt x="532" y="532"/>
                  </a:lnTo>
                  <a:close/>
                  <a:moveTo>
                    <a:pt x="443" y="0"/>
                  </a:moveTo>
                  <a:cubicBezTo>
                    <a:pt x="198" y="0"/>
                    <a:pt x="0" y="200"/>
                    <a:pt x="0" y="444"/>
                  </a:cubicBezTo>
                  <a:lnTo>
                    <a:pt x="0" y="1136"/>
                  </a:lnTo>
                  <a:cubicBezTo>
                    <a:pt x="0" y="1380"/>
                    <a:pt x="198" y="1579"/>
                    <a:pt x="443" y="1579"/>
                  </a:cubicBezTo>
                  <a:lnTo>
                    <a:pt x="515" y="1579"/>
                  </a:lnTo>
                  <a:lnTo>
                    <a:pt x="515" y="3226"/>
                  </a:lnTo>
                  <a:cubicBezTo>
                    <a:pt x="515" y="3374"/>
                    <a:pt x="634" y="3492"/>
                    <a:pt x="780" y="3492"/>
                  </a:cubicBezTo>
                  <a:cubicBezTo>
                    <a:pt x="927" y="3492"/>
                    <a:pt x="1046" y="3374"/>
                    <a:pt x="1046" y="3226"/>
                  </a:cubicBezTo>
                  <a:lnTo>
                    <a:pt x="1046" y="1579"/>
                  </a:lnTo>
                  <a:lnTo>
                    <a:pt x="1118" y="1579"/>
                  </a:lnTo>
                  <a:cubicBezTo>
                    <a:pt x="1363" y="1579"/>
                    <a:pt x="1562" y="1380"/>
                    <a:pt x="1562" y="1136"/>
                  </a:cubicBezTo>
                  <a:lnTo>
                    <a:pt x="1562" y="444"/>
                  </a:lnTo>
                  <a:cubicBezTo>
                    <a:pt x="1562" y="200"/>
                    <a:pt x="1364" y="0"/>
                    <a:pt x="11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51"/>
            <p:cNvSpPr/>
            <p:nvPr/>
          </p:nvSpPr>
          <p:spPr>
            <a:xfrm>
              <a:off x="4288891" y="1431080"/>
              <a:ext cx="17678" cy="42255"/>
            </a:xfrm>
            <a:custGeom>
              <a:avLst/>
              <a:gdLst/>
              <a:ahLst/>
              <a:cxnLst/>
              <a:rect l="l" t="t" r="r" b="b"/>
              <a:pathLst>
                <a:path w="533" h="1274" extrusionOk="0">
                  <a:moveTo>
                    <a:pt x="266" y="1"/>
                  </a:moveTo>
                  <a:cubicBezTo>
                    <a:pt x="120" y="1"/>
                    <a:pt x="1" y="120"/>
                    <a:pt x="1" y="267"/>
                  </a:cubicBezTo>
                  <a:lnTo>
                    <a:pt x="1" y="1008"/>
                  </a:lnTo>
                  <a:cubicBezTo>
                    <a:pt x="1" y="1154"/>
                    <a:pt x="120" y="1273"/>
                    <a:pt x="266" y="1273"/>
                  </a:cubicBezTo>
                  <a:cubicBezTo>
                    <a:pt x="413" y="1273"/>
                    <a:pt x="532" y="1154"/>
                    <a:pt x="532" y="1008"/>
                  </a:cubicBezTo>
                  <a:lnTo>
                    <a:pt x="532" y="267"/>
                  </a:lnTo>
                  <a:cubicBezTo>
                    <a:pt x="532" y="120"/>
                    <a:pt x="413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51"/>
            <p:cNvSpPr/>
            <p:nvPr/>
          </p:nvSpPr>
          <p:spPr>
            <a:xfrm>
              <a:off x="4209985" y="1443252"/>
              <a:ext cx="26766" cy="41194"/>
            </a:xfrm>
            <a:custGeom>
              <a:avLst/>
              <a:gdLst/>
              <a:ahLst/>
              <a:cxnLst/>
              <a:rect l="l" t="t" r="r" b="b"/>
              <a:pathLst>
                <a:path w="807" h="1242" extrusionOk="0">
                  <a:moveTo>
                    <a:pt x="298" y="1"/>
                  </a:moveTo>
                  <a:cubicBezTo>
                    <a:pt x="272" y="1"/>
                    <a:pt x="247" y="4"/>
                    <a:pt x="221" y="12"/>
                  </a:cubicBezTo>
                  <a:cubicBezTo>
                    <a:pt x="81" y="54"/>
                    <a:pt x="1" y="202"/>
                    <a:pt x="43" y="342"/>
                  </a:cubicBezTo>
                  <a:lnTo>
                    <a:pt x="255" y="1052"/>
                  </a:lnTo>
                  <a:cubicBezTo>
                    <a:pt x="289" y="1168"/>
                    <a:pt x="395" y="1242"/>
                    <a:pt x="510" y="1242"/>
                  </a:cubicBezTo>
                  <a:cubicBezTo>
                    <a:pt x="535" y="1242"/>
                    <a:pt x="560" y="1239"/>
                    <a:pt x="586" y="1230"/>
                  </a:cubicBezTo>
                  <a:cubicBezTo>
                    <a:pt x="727" y="1188"/>
                    <a:pt x="807" y="1041"/>
                    <a:pt x="764" y="900"/>
                  </a:cubicBezTo>
                  <a:lnTo>
                    <a:pt x="552" y="190"/>
                  </a:lnTo>
                  <a:cubicBezTo>
                    <a:pt x="518" y="75"/>
                    <a:pt x="412" y="1"/>
                    <a:pt x="2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51"/>
            <p:cNvSpPr/>
            <p:nvPr/>
          </p:nvSpPr>
          <p:spPr>
            <a:xfrm>
              <a:off x="4138675" y="1477348"/>
              <a:ext cx="33566" cy="38209"/>
            </a:xfrm>
            <a:custGeom>
              <a:avLst/>
              <a:gdLst/>
              <a:ahLst/>
              <a:cxnLst/>
              <a:rect l="l" t="t" r="r" b="b"/>
              <a:pathLst>
                <a:path w="1012" h="1152" extrusionOk="0">
                  <a:moveTo>
                    <a:pt x="304" y="0"/>
                  </a:moveTo>
                  <a:cubicBezTo>
                    <a:pt x="253" y="0"/>
                    <a:pt x="203" y="15"/>
                    <a:pt x="158" y="44"/>
                  </a:cubicBezTo>
                  <a:cubicBezTo>
                    <a:pt x="34" y="124"/>
                    <a:pt x="1" y="290"/>
                    <a:pt x="81" y="412"/>
                  </a:cubicBezTo>
                  <a:lnTo>
                    <a:pt x="487" y="1031"/>
                  </a:lnTo>
                  <a:cubicBezTo>
                    <a:pt x="539" y="1109"/>
                    <a:pt x="623" y="1151"/>
                    <a:pt x="710" y="1151"/>
                  </a:cubicBezTo>
                  <a:cubicBezTo>
                    <a:pt x="759" y="1151"/>
                    <a:pt x="811" y="1137"/>
                    <a:pt x="855" y="1107"/>
                  </a:cubicBezTo>
                  <a:cubicBezTo>
                    <a:pt x="978" y="1027"/>
                    <a:pt x="1012" y="862"/>
                    <a:pt x="932" y="739"/>
                  </a:cubicBezTo>
                  <a:lnTo>
                    <a:pt x="525" y="120"/>
                  </a:lnTo>
                  <a:cubicBezTo>
                    <a:pt x="475" y="42"/>
                    <a:pt x="390" y="0"/>
                    <a:pt x="3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51"/>
            <p:cNvSpPr/>
            <p:nvPr/>
          </p:nvSpPr>
          <p:spPr>
            <a:xfrm>
              <a:off x="4080466" y="1530516"/>
              <a:ext cx="38574" cy="33433"/>
            </a:xfrm>
            <a:custGeom>
              <a:avLst/>
              <a:gdLst/>
              <a:ahLst/>
              <a:cxnLst/>
              <a:rect l="l" t="t" r="r" b="b"/>
              <a:pathLst>
                <a:path w="1163" h="1008" extrusionOk="0">
                  <a:moveTo>
                    <a:pt x="298" y="0"/>
                  </a:moveTo>
                  <a:cubicBezTo>
                    <a:pt x="223" y="0"/>
                    <a:pt x="147" y="32"/>
                    <a:pt x="94" y="94"/>
                  </a:cubicBezTo>
                  <a:cubicBezTo>
                    <a:pt x="1" y="207"/>
                    <a:pt x="15" y="375"/>
                    <a:pt x="127" y="469"/>
                  </a:cubicBezTo>
                  <a:lnTo>
                    <a:pt x="693" y="945"/>
                  </a:lnTo>
                  <a:cubicBezTo>
                    <a:pt x="743" y="987"/>
                    <a:pt x="804" y="1007"/>
                    <a:pt x="864" y="1007"/>
                  </a:cubicBezTo>
                  <a:cubicBezTo>
                    <a:pt x="940" y="1007"/>
                    <a:pt x="1015" y="975"/>
                    <a:pt x="1068" y="913"/>
                  </a:cubicBezTo>
                  <a:cubicBezTo>
                    <a:pt x="1162" y="800"/>
                    <a:pt x="1148" y="632"/>
                    <a:pt x="1035" y="538"/>
                  </a:cubicBezTo>
                  <a:lnTo>
                    <a:pt x="469" y="63"/>
                  </a:lnTo>
                  <a:cubicBezTo>
                    <a:pt x="419" y="21"/>
                    <a:pt x="359" y="0"/>
                    <a:pt x="2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51"/>
            <p:cNvSpPr/>
            <p:nvPr/>
          </p:nvSpPr>
          <p:spPr>
            <a:xfrm>
              <a:off x="4039604" y="1598244"/>
              <a:ext cx="42587" cy="27363"/>
            </a:xfrm>
            <a:custGeom>
              <a:avLst/>
              <a:gdLst/>
              <a:ahLst/>
              <a:cxnLst/>
              <a:rect l="l" t="t" r="r" b="b"/>
              <a:pathLst>
                <a:path w="1284" h="825" extrusionOk="0">
                  <a:moveTo>
                    <a:pt x="303" y="0"/>
                  </a:moveTo>
                  <a:cubicBezTo>
                    <a:pt x="200" y="0"/>
                    <a:pt x="102" y="60"/>
                    <a:pt x="58" y="160"/>
                  </a:cubicBezTo>
                  <a:cubicBezTo>
                    <a:pt x="1" y="296"/>
                    <a:pt x="62" y="452"/>
                    <a:pt x="197" y="510"/>
                  </a:cubicBezTo>
                  <a:lnTo>
                    <a:pt x="876" y="803"/>
                  </a:lnTo>
                  <a:cubicBezTo>
                    <a:pt x="909" y="817"/>
                    <a:pt x="945" y="825"/>
                    <a:pt x="980" y="825"/>
                  </a:cubicBezTo>
                  <a:cubicBezTo>
                    <a:pt x="1083" y="825"/>
                    <a:pt x="1182" y="765"/>
                    <a:pt x="1225" y="664"/>
                  </a:cubicBezTo>
                  <a:cubicBezTo>
                    <a:pt x="1283" y="529"/>
                    <a:pt x="1221" y="373"/>
                    <a:pt x="1086" y="314"/>
                  </a:cubicBezTo>
                  <a:lnTo>
                    <a:pt x="408" y="22"/>
                  </a:lnTo>
                  <a:cubicBezTo>
                    <a:pt x="374" y="7"/>
                    <a:pt x="338" y="0"/>
                    <a:pt x="3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51"/>
            <p:cNvSpPr/>
            <p:nvPr/>
          </p:nvSpPr>
          <p:spPr>
            <a:xfrm>
              <a:off x="4020665" y="1674861"/>
              <a:ext cx="42985" cy="20464"/>
            </a:xfrm>
            <a:custGeom>
              <a:avLst/>
              <a:gdLst/>
              <a:ahLst/>
              <a:cxnLst/>
              <a:rect l="l" t="t" r="r" b="b"/>
              <a:pathLst>
                <a:path w="1296" h="617" extrusionOk="0">
                  <a:moveTo>
                    <a:pt x="280" y="0"/>
                  </a:moveTo>
                  <a:cubicBezTo>
                    <a:pt x="148" y="0"/>
                    <a:pt x="34" y="100"/>
                    <a:pt x="17" y="235"/>
                  </a:cubicBezTo>
                  <a:cubicBezTo>
                    <a:pt x="1" y="381"/>
                    <a:pt x="106" y="513"/>
                    <a:pt x="251" y="530"/>
                  </a:cubicBezTo>
                  <a:lnTo>
                    <a:pt x="985" y="615"/>
                  </a:lnTo>
                  <a:cubicBezTo>
                    <a:pt x="995" y="616"/>
                    <a:pt x="1005" y="616"/>
                    <a:pt x="1015" y="616"/>
                  </a:cubicBezTo>
                  <a:cubicBezTo>
                    <a:pt x="1149" y="616"/>
                    <a:pt x="1264" y="517"/>
                    <a:pt x="1279" y="381"/>
                  </a:cubicBezTo>
                  <a:cubicBezTo>
                    <a:pt x="1296" y="235"/>
                    <a:pt x="1192" y="104"/>
                    <a:pt x="1045" y="87"/>
                  </a:cubicBezTo>
                  <a:lnTo>
                    <a:pt x="312" y="2"/>
                  </a:lnTo>
                  <a:cubicBezTo>
                    <a:pt x="301" y="1"/>
                    <a:pt x="291" y="0"/>
                    <a:pt x="2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51"/>
            <p:cNvSpPr/>
            <p:nvPr/>
          </p:nvSpPr>
          <p:spPr>
            <a:xfrm>
              <a:off x="4023584" y="1749587"/>
              <a:ext cx="43217" cy="21990"/>
            </a:xfrm>
            <a:custGeom>
              <a:avLst/>
              <a:gdLst/>
              <a:ahLst/>
              <a:cxnLst/>
              <a:rect l="l" t="t" r="r" b="b"/>
              <a:pathLst>
                <a:path w="1303" h="663" extrusionOk="0">
                  <a:moveTo>
                    <a:pt x="1015" y="1"/>
                  </a:moveTo>
                  <a:cubicBezTo>
                    <a:pt x="999" y="1"/>
                    <a:pt x="983" y="2"/>
                    <a:pt x="967" y="5"/>
                  </a:cubicBezTo>
                  <a:lnTo>
                    <a:pt x="240" y="134"/>
                  </a:lnTo>
                  <a:cubicBezTo>
                    <a:pt x="97" y="160"/>
                    <a:pt x="0" y="299"/>
                    <a:pt x="26" y="444"/>
                  </a:cubicBezTo>
                  <a:cubicBezTo>
                    <a:pt x="48" y="572"/>
                    <a:pt x="161" y="662"/>
                    <a:pt x="288" y="662"/>
                  </a:cubicBezTo>
                  <a:cubicBezTo>
                    <a:pt x="303" y="662"/>
                    <a:pt x="319" y="661"/>
                    <a:pt x="335" y="658"/>
                  </a:cubicBezTo>
                  <a:lnTo>
                    <a:pt x="1061" y="528"/>
                  </a:lnTo>
                  <a:cubicBezTo>
                    <a:pt x="1206" y="502"/>
                    <a:pt x="1302" y="364"/>
                    <a:pt x="1276" y="220"/>
                  </a:cubicBezTo>
                  <a:cubicBezTo>
                    <a:pt x="1253" y="91"/>
                    <a:pt x="1141" y="1"/>
                    <a:pt x="10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51"/>
            <p:cNvSpPr/>
            <p:nvPr/>
          </p:nvSpPr>
          <p:spPr>
            <a:xfrm>
              <a:off x="4048625" y="1817647"/>
              <a:ext cx="42023" cy="28723"/>
            </a:xfrm>
            <a:custGeom>
              <a:avLst/>
              <a:gdLst/>
              <a:ahLst/>
              <a:cxnLst/>
              <a:rect l="l" t="t" r="r" b="b"/>
              <a:pathLst>
                <a:path w="1267" h="866" extrusionOk="0">
                  <a:moveTo>
                    <a:pt x="962" y="1"/>
                  </a:moveTo>
                  <a:cubicBezTo>
                    <a:pt x="922" y="1"/>
                    <a:pt x="881" y="10"/>
                    <a:pt x="843" y="29"/>
                  </a:cubicBezTo>
                  <a:lnTo>
                    <a:pt x="184" y="364"/>
                  </a:lnTo>
                  <a:cubicBezTo>
                    <a:pt x="53" y="430"/>
                    <a:pt x="1" y="590"/>
                    <a:pt x="67" y="720"/>
                  </a:cubicBezTo>
                  <a:cubicBezTo>
                    <a:pt x="114" y="813"/>
                    <a:pt x="207" y="866"/>
                    <a:pt x="304" y="866"/>
                  </a:cubicBezTo>
                  <a:cubicBezTo>
                    <a:pt x="345" y="866"/>
                    <a:pt x="386" y="858"/>
                    <a:pt x="424" y="837"/>
                  </a:cubicBezTo>
                  <a:lnTo>
                    <a:pt x="1083" y="504"/>
                  </a:lnTo>
                  <a:cubicBezTo>
                    <a:pt x="1215" y="438"/>
                    <a:pt x="1267" y="278"/>
                    <a:pt x="1200" y="146"/>
                  </a:cubicBezTo>
                  <a:cubicBezTo>
                    <a:pt x="1153" y="54"/>
                    <a:pt x="1060" y="1"/>
                    <a:pt x="9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51"/>
            <p:cNvSpPr/>
            <p:nvPr/>
          </p:nvSpPr>
          <p:spPr>
            <a:xfrm>
              <a:off x="4094861" y="1876121"/>
              <a:ext cx="37313" cy="34594"/>
            </a:xfrm>
            <a:custGeom>
              <a:avLst/>
              <a:gdLst/>
              <a:ahLst/>
              <a:cxnLst/>
              <a:rect l="l" t="t" r="r" b="b"/>
              <a:pathLst>
                <a:path w="1125" h="1043" extrusionOk="0">
                  <a:moveTo>
                    <a:pt x="830" y="1"/>
                  </a:moveTo>
                  <a:cubicBezTo>
                    <a:pt x="764" y="1"/>
                    <a:pt x="698" y="25"/>
                    <a:pt x="647" y="74"/>
                  </a:cubicBezTo>
                  <a:lnTo>
                    <a:pt x="111" y="584"/>
                  </a:lnTo>
                  <a:cubicBezTo>
                    <a:pt x="5" y="685"/>
                    <a:pt x="0" y="854"/>
                    <a:pt x="102" y="959"/>
                  </a:cubicBezTo>
                  <a:cubicBezTo>
                    <a:pt x="154" y="1015"/>
                    <a:pt x="224" y="1042"/>
                    <a:pt x="295" y="1042"/>
                  </a:cubicBezTo>
                  <a:cubicBezTo>
                    <a:pt x="361" y="1042"/>
                    <a:pt x="426" y="1018"/>
                    <a:pt x="478" y="969"/>
                  </a:cubicBezTo>
                  <a:lnTo>
                    <a:pt x="1014" y="459"/>
                  </a:lnTo>
                  <a:cubicBezTo>
                    <a:pt x="1119" y="358"/>
                    <a:pt x="1124" y="189"/>
                    <a:pt x="1023" y="84"/>
                  </a:cubicBezTo>
                  <a:cubicBezTo>
                    <a:pt x="970" y="28"/>
                    <a:pt x="900" y="1"/>
                    <a:pt x="8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51"/>
            <p:cNvSpPr/>
            <p:nvPr/>
          </p:nvSpPr>
          <p:spPr>
            <a:xfrm>
              <a:off x="4190814" y="1648659"/>
              <a:ext cx="51841" cy="52371"/>
            </a:xfrm>
            <a:custGeom>
              <a:avLst/>
              <a:gdLst/>
              <a:ahLst/>
              <a:cxnLst/>
              <a:rect l="l" t="t" r="r" b="b"/>
              <a:pathLst>
                <a:path w="1563" h="1579" extrusionOk="0">
                  <a:moveTo>
                    <a:pt x="1031" y="533"/>
                  </a:moveTo>
                  <a:lnTo>
                    <a:pt x="1031" y="1048"/>
                  </a:lnTo>
                  <a:lnTo>
                    <a:pt x="532" y="1048"/>
                  </a:lnTo>
                  <a:lnTo>
                    <a:pt x="532" y="533"/>
                  </a:lnTo>
                  <a:close/>
                  <a:moveTo>
                    <a:pt x="443" y="1"/>
                  </a:moveTo>
                  <a:cubicBezTo>
                    <a:pt x="199" y="1"/>
                    <a:pt x="1" y="199"/>
                    <a:pt x="1" y="443"/>
                  </a:cubicBezTo>
                  <a:lnTo>
                    <a:pt x="1" y="1136"/>
                  </a:lnTo>
                  <a:cubicBezTo>
                    <a:pt x="1" y="1381"/>
                    <a:pt x="200" y="1579"/>
                    <a:pt x="443" y="1579"/>
                  </a:cubicBezTo>
                  <a:lnTo>
                    <a:pt x="1120" y="1579"/>
                  </a:lnTo>
                  <a:cubicBezTo>
                    <a:pt x="1364" y="1579"/>
                    <a:pt x="1562" y="1381"/>
                    <a:pt x="1562" y="1136"/>
                  </a:cubicBezTo>
                  <a:lnTo>
                    <a:pt x="1562" y="443"/>
                  </a:lnTo>
                  <a:cubicBezTo>
                    <a:pt x="1562" y="199"/>
                    <a:pt x="1364" y="1"/>
                    <a:pt x="1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51"/>
            <p:cNvSpPr/>
            <p:nvPr/>
          </p:nvSpPr>
          <p:spPr>
            <a:xfrm>
              <a:off x="4231047" y="1581063"/>
              <a:ext cx="51841" cy="52405"/>
            </a:xfrm>
            <a:custGeom>
              <a:avLst/>
              <a:gdLst/>
              <a:ahLst/>
              <a:cxnLst/>
              <a:rect l="l" t="t" r="r" b="b"/>
              <a:pathLst>
                <a:path w="1563" h="1580" extrusionOk="0">
                  <a:moveTo>
                    <a:pt x="1031" y="533"/>
                  </a:moveTo>
                  <a:lnTo>
                    <a:pt x="1031" y="1048"/>
                  </a:lnTo>
                  <a:lnTo>
                    <a:pt x="532" y="1048"/>
                  </a:lnTo>
                  <a:lnTo>
                    <a:pt x="532" y="533"/>
                  </a:lnTo>
                  <a:close/>
                  <a:moveTo>
                    <a:pt x="444" y="1"/>
                  </a:moveTo>
                  <a:cubicBezTo>
                    <a:pt x="199" y="1"/>
                    <a:pt x="0" y="200"/>
                    <a:pt x="0" y="444"/>
                  </a:cubicBezTo>
                  <a:lnTo>
                    <a:pt x="0" y="1137"/>
                  </a:lnTo>
                  <a:cubicBezTo>
                    <a:pt x="0" y="1382"/>
                    <a:pt x="199" y="1580"/>
                    <a:pt x="444" y="1580"/>
                  </a:cubicBezTo>
                  <a:lnTo>
                    <a:pt x="1119" y="1580"/>
                  </a:lnTo>
                  <a:cubicBezTo>
                    <a:pt x="1364" y="1580"/>
                    <a:pt x="1563" y="1382"/>
                    <a:pt x="1563" y="1137"/>
                  </a:cubicBezTo>
                  <a:lnTo>
                    <a:pt x="1563" y="444"/>
                  </a:lnTo>
                  <a:cubicBezTo>
                    <a:pt x="1563" y="200"/>
                    <a:pt x="1364" y="1"/>
                    <a:pt x="11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78" name="Google Shape;1778;p51"/>
          <p:cNvGrpSpPr/>
          <p:nvPr/>
        </p:nvGrpSpPr>
        <p:grpSpPr>
          <a:xfrm>
            <a:off x="3774797" y="2658069"/>
            <a:ext cx="247956" cy="365769"/>
            <a:chOff x="6162888" y="1431577"/>
            <a:chExt cx="414295" cy="601990"/>
          </a:xfrm>
        </p:grpSpPr>
        <p:sp>
          <p:nvSpPr>
            <p:cNvPr id="1779" name="Google Shape;1779;p51"/>
            <p:cNvSpPr/>
            <p:nvPr/>
          </p:nvSpPr>
          <p:spPr>
            <a:xfrm>
              <a:off x="6268261" y="1810649"/>
              <a:ext cx="162886" cy="165008"/>
            </a:xfrm>
            <a:custGeom>
              <a:avLst/>
              <a:gdLst/>
              <a:ahLst/>
              <a:cxnLst/>
              <a:rect l="l" t="t" r="r" b="b"/>
              <a:pathLst>
                <a:path w="4911" h="4975" extrusionOk="0">
                  <a:moveTo>
                    <a:pt x="1855" y="533"/>
                  </a:moveTo>
                  <a:cubicBezTo>
                    <a:pt x="2040" y="533"/>
                    <a:pt x="2190" y="682"/>
                    <a:pt x="2190" y="864"/>
                  </a:cubicBezTo>
                  <a:lnTo>
                    <a:pt x="2190" y="1820"/>
                  </a:lnTo>
                  <a:lnTo>
                    <a:pt x="1645" y="1820"/>
                  </a:lnTo>
                  <a:cubicBezTo>
                    <a:pt x="1498" y="1820"/>
                    <a:pt x="1379" y="1939"/>
                    <a:pt x="1379" y="2086"/>
                  </a:cubicBezTo>
                  <a:cubicBezTo>
                    <a:pt x="1379" y="2233"/>
                    <a:pt x="1498" y="2352"/>
                    <a:pt x="1645" y="2352"/>
                  </a:cubicBezTo>
                  <a:lnTo>
                    <a:pt x="2190" y="2352"/>
                  </a:lnTo>
                  <a:lnTo>
                    <a:pt x="2190" y="4111"/>
                  </a:lnTo>
                  <a:cubicBezTo>
                    <a:pt x="2190" y="4294"/>
                    <a:pt x="2040" y="4443"/>
                    <a:pt x="1855" y="4443"/>
                  </a:cubicBezTo>
                  <a:cubicBezTo>
                    <a:pt x="1686" y="4443"/>
                    <a:pt x="1543" y="4317"/>
                    <a:pt x="1523" y="4151"/>
                  </a:cubicBezTo>
                  <a:cubicBezTo>
                    <a:pt x="1509" y="4035"/>
                    <a:pt x="1422" y="3943"/>
                    <a:pt x="1308" y="3921"/>
                  </a:cubicBezTo>
                  <a:cubicBezTo>
                    <a:pt x="1047" y="3872"/>
                    <a:pt x="857" y="3644"/>
                    <a:pt x="857" y="3379"/>
                  </a:cubicBezTo>
                  <a:cubicBezTo>
                    <a:pt x="857" y="3250"/>
                    <a:pt x="901" y="3128"/>
                    <a:pt x="985" y="3028"/>
                  </a:cubicBezTo>
                  <a:cubicBezTo>
                    <a:pt x="1034" y="2968"/>
                    <a:pt x="1054" y="2890"/>
                    <a:pt x="1042" y="2814"/>
                  </a:cubicBezTo>
                  <a:cubicBezTo>
                    <a:pt x="1030" y="2738"/>
                    <a:pt x="985" y="2672"/>
                    <a:pt x="918" y="2631"/>
                  </a:cubicBezTo>
                  <a:cubicBezTo>
                    <a:pt x="677" y="2484"/>
                    <a:pt x="533" y="2228"/>
                    <a:pt x="533" y="1947"/>
                  </a:cubicBezTo>
                  <a:cubicBezTo>
                    <a:pt x="533" y="1532"/>
                    <a:pt x="859" y="1181"/>
                    <a:pt x="1275" y="1148"/>
                  </a:cubicBezTo>
                  <a:cubicBezTo>
                    <a:pt x="1414" y="1137"/>
                    <a:pt x="1520" y="1022"/>
                    <a:pt x="1520" y="883"/>
                  </a:cubicBezTo>
                  <a:lnTo>
                    <a:pt x="1520" y="864"/>
                  </a:lnTo>
                  <a:cubicBezTo>
                    <a:pt x="1520" y="682"/>
                    <a:pt x="1670" y="533"/>
                    <a:pt x="1855" y="533"/>
                  </a:cubicBezTo>
                  <a:close/>
                  <a:moveTo>
                    <a:pt x="3056" y="533"/>
                  </a:moveTo>
                  <a:cubicBezTo>
                    <a:pt x="3241" y="533"/>
                    <a:pt x="3392" y="682"/>
                    <a:pt x="3392" y="864"/>
                  </a:cubicBezTo>
                  <a:lnTo>
                    <a:pt x="3392" y="883"/>
                  </a:lnTo>
                  <a:cubicBezTo>
                    <a:pt x="3392" y="1022"/>
                    <a:pt x="3499" y="1137"/>
                    <a:pt x="3637" y="1148"/>
                  </a:cubicBezTo>
                  <a:cubicBezTo>
                    <a:pt x="3977" y="1175"/>
                    <a:pt x="4258" y="1415"/>
                    <a:pt x="4348" y="1729"/>
                  </a:cubicBezTo>
                  <a:lnTo>
                    <a:pt x="3881" y="1729"/>
                  </a:lnTo>
                  <a:cubicBezTo>
                    <a:pt x="3734" y="1729"/>
                    <a:pt x="3615" y="1848"/>
                    <a:pt x="3615" y="1995"/>
                  </a:cubicBezTo>
                  <a:cubicBezTo>
                    <a:pt x="3615" y="2142"/>
                    <a:pt x="3734" y="2261"/>
                    <a:pt x="3881" y="2261"/>
                  </a:cubicBezTo>
                  <a:lnTo>
                    <a:pt x="4315" y="2261"/>
                  </a:lnTo>
                  <a:cubicBezTo>
                    <a:pt x="4251" y="2412"/>
                    <a:pt x="4141" y="2541"/>
                    <a:pt x="3994" y="2631"/>
                  </a:cubicBezTo>
                  <a:cubicBezTo>
                    <a:pt x="3928" y="2672"/>
                    <a:pt x="3883" y="2738"/>
                    <a:pt x="3870" y="2814"/>
                  </a:cubicBezTo>
                  <a:cubicBezTo>
                    <a:pt x="3857" y="2890"/>
                    <a:pt x="3879" y="2968"/>
                    <a:pt x="3928" y="3028"/>
                  </a:cubicBezTo>
                  <a:cubicBezTo>
                    <a:pt x="4011" y="3128"/>
                    <a:pt x="4054" y="3250"/>
                    <a:pt x="4054" y="3379"/>
                  </a:cubicBezTo>
                  <a:cubicBezTo>
                    <a:pt x="4054" y="3644"/>
                    <a:pt x="3866" y="3872"/>
                    <a:pt x="3604" y="3921"/>
                  </a:cubicBezTo>
                  <a:cubicBezTo>
                    <a:pt x="3490" y="3943"/>
                    <a:pt x="3403" y="4036"/>
                    <a:pt x="3389" y="4151"/>
                  </a:cubicBezTo>
                  <a:cubicBezTo>
                    <a:pt x="3370" y="4317"/>
                    <a:pt x="3227" y="4443"/>
                    <a:pt x="3056" y="4443"/>
                  </a:cubicBezTo>
                  <a:cubicBezTo>
                    <a:pt x="2873" y="4443"/>
                    <a:pt x="2722" y="4294"/>
                    <a:pt x="2722" y="4111"/>
                  </a:cubicBezTo>
                  <a:lnTo>
                    <a:pt x="2722" y="3488"/>
                  </a:lnTo>
                  <a:lnTo>
                    <a:pt x="3060" y="3488"/>
                  </a:lnTo>
                  <a:cubicBezTo>
                    <a:pt x="3206" y="3488"/>
                    <a:pt x="3324" y="3369"/>
                    <a:pt x="3324" y="3222"/>
                  </a:cubicBezTo>
                  <a:cubicBezTo>
                    <a:pt x="3324" y="3075"/>
                    <a:pt x="3206" y="2956"/>
                    <a:pt x="3060" y="2956"/>
                  </a:cubicBezTo>
                  <a:lnTo>
                    <a:pt x="2722" y="2956"/>
                  </a:lnTo>
                  <a:lnTo>
                    <a:pt x="2722" y="864"/>
                  </a:lnTo>
                  <a:cubicBezTo>
                    <a:pt x="2722" y="682"/>
                    <a:pt x="2873" y="533"/>
                    <a:pt x="3056" y="533"/>
                  </a:cubicBezTo>
                  <a:close/>
                  <a:moveTo>
                    <a:pt x="1855" y="1"/>
                  </a:moveTo>
                  <a:cubicBezTo>
                    <a:pt x="1451" y="1"/>
                    <a:pt x="1110" y="279"/>
                    <a:pt x="1014" y="653"/>
                  </a:cubicBezTo>
                  <a:cubicBezTo>
                    <a:pt x="431" y="800"/>
                    <a:pt x="1" y="1331"/>
                    <a:pt x="1" y="1947"/>
                  </a:cubicBezTo>
                  <a:cubicBezTo>
                    <a:pt x="1" y="2324"/>
                    <a:pt x="156" y="2674"/>
                    <a:pt x="427" y="2923"/>
                  </a:cubicBezTo>
                  <a:cubicBezTo>
                    <a:pt x="360" y="3065"/>
                    <a:pt x="325" y="3221"/>
                    <a:pt x="325" y="3379"/>
                  </a:cubicBezTo>
                  <a:cubicBezTo>
                    <a:pt x="325" y="3839"/>
                    <a:pt x="616" y="4241"/>
                    <a:pt x="1037" y="4396"/>
                  </a:cubicBezTo>
                  <a:cubicBezTo>
                    <a:pt x="1156" y="4736"/>
                    <a:pt x="1480" y="4974"/>
                    <a:pt x="1855" y="4974"/>
                  </a:cubicBezTo>
                  <a:cubicBezTo>
                    <a:pt x="2088" y="4974"/>
                    <a:pt x="2300" y="4883"/>
                    <a:pt x="2456" y="4733"/>
                  </a:cubicBezTo>
                  <a:cubicBezTo>
                    <a:pt x="2612" y="4883"/>
                    <a:pt x="2823" y="4974"/>
                    <a:pt x="3056" y="4974"/>
                  </a:cubicBezTo>
                  <a:cubicBezTo>
                    <a:pt x="3431" y="4974"/>
                    <a:pt x="3756" y="4736"/>
                    <a:pt x="3875" y="4396"/>
                  </a:cubicBezTo>
                  <a:cubicBezTo>
                    <a:pt x="4297" y="4242"/>
                    <a:pt x="4586" y="3839"/>
                    <a:pt x="4586" y="3379"/>
                  </a:cubicBezTo>
                  <a:cubicBezTo>
                    <a:pt x="4586" y="3221"/>
                    <a:pt x="4551" y="3065"/>
                    <a:pt x="4486" y="2923"/>
                  </a:cubicBezTo>
                  <a:cubicBezTo>
                    <a:pt x="4756" y="2674"/>
                    <a:pt x="4911" y="2324"/>
                    <a:pt x="4911" y="1947"/>
                  </a:cubicBezTo>
                  <a:cubicBezTo>
                    <a:pt x="4911" y="1331"/>
                    <a:pt x="4481" y="800"/>
                    <a:pt x="3897" y="653"/>
                  </a:cubicBezTo>
                  <a:cubicBezTo>
                    <a:pt x="3803" y="279"/>
                    <a:pt x="3462" y="1"/>
                    <a:pt x="3056" y="1"/>
                  </a:cubicBezTo>
                  <a:cubicBezTo>
                    <a:pt x="2823" y="1"/>
                    <a:pt x="2612" y="93"/>
                    <a:pt x="2456" y="243"/>
                  </a:cubicBezTo>
                  <a:cubicBezTo>
                    <a:pt x="2300" y="93"/>
                    <a:pt x="2088" y="1"/>
                    <a:pt x="18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51"/>
            <p:cNvSpPr/>
            <p:nvPr/>
          </p:nvSpPr>
          <p:spPr>
            <a:xfrm>
              <a:off x="6199438" y="1520964"/>
              <a:ext cx="306667" cy="512604"/>
            </a:xfrm>
            <a:custGeom>
              <a:avLst/>
              <a:gdLst/>
              <a:ahLst/>
              <a:cxnLst/>
              <a:rect l="l" t="t" r="r" b="b"/>
              <a:pathLst>
                <a:path w="9246" h="15455" extrusionOk="0">
                  <a:moveTo>
                    <a:pt x="8484" y="532"/>
                  </a:moveTo>
                  <a:lnTo>
                    <a:pt x="8484" y="986"/>
                  </a:lnTo>
                  <a:lnTo>
                    <a:pt x="8025" y="986"/>
                  </a:lnTo>
                  <a:lnTo>
                    <a:pt x="8025" y="532"/>
                  </a:lnTo>
                  <a:close/>
                  <a:moveTo>
                    <a:pt x="991" y="1947"/>
                  </a:moveTo>
                  <a:lnTo>
                    <a:pt x="991" y="2401"/>
                  </a:lnTo>
                  <a:lnTo>
                    <a:pt x="532" y="2401"/>
                  </a:lnTo>
                  <a:lnTo>
                    <a:pt x="532" y="1947"/>
                  </a:lnTo>
                  <a:close/>
                  <a:moveTo>
                    <a:pt x="5882" y="4525"/>
                  </a:moveTo>
                  <a:cubicBezTo>
                    <a:pt x="5930" y="4525"/>
                    <a:pt x="5970" y="4566"/>
                    <a:pt x="5970" y="4615"/>
                  </a:cubicBezTo>
                  <a:lnTo>
                    <a:pt x="5970" y="5361"/>
                  </a:lnTo>
                  <a:cubicBezTo>
                    <a:pt x="5970" y="5409"/>
                    <a:pt x="5930" y="5449"/>
                    <a:pt x="5882" y="5449"/>
                  </a:cubicBezTo>
                  <a:lnTo>
                    <a:pt x="3181" y="5449"/>
                  </a:lnTo>
                  <a:cubicBezTo>
                    <a:pt x="3132" y="5449"/>
                    <a:pt x="3091" y="5409"/>
                    <a:pt x="3091" y="5361"/>
                  </a:cubicBezTo>
                  <a:lnTo>
                    <a:pt x="3091" y="4615"/>
                  </a:lnTo>
                  <a:cubicBezTo>
                    <a:pt x="3091" y="4566"/>
                    <a:pt x="3132" y="4525"/>
                    <a:pt x="3181" y="4525"/>
                  </a:cubicBezTo>
                  <a:close/>
                  <a:moveTo>
                    <a:pt x="5224" y="5981"/>
                  </a:moveTo>
                  <a:lnTo>
                    <a:pt x="5224" y="6746"/>
                  </a:lnTo>
                  <a:lnTo>
                    <a:pt x="3838" y="6746"/>
                  </a:lnTo>
                  <a:lnTo>
                    <a:pt x="3838" y="5981"/>
                  </a:lnTo>
                  <a:close/>
                  <a:moveTo>
                    <a:pt x="8236" y="7815"/>
                  </a:moveTo>
                  <a:cubicBezTo>
                    <a:pt x="8249" y="7817"/>
                    <a:pt x="8270" y="7829"/>
                    <a:pt x="8278" y="7839"/>
                  </a:cubicBezTo>
                  <a:lnTo>
                    <a:pt x="8688" y="8544"/>
                  </a:lnTo>
                  <a:cubicBezTo>
                    <a:pt x="8691" y="8555"/>
                    <a:pt x="8691" y="8579"/>
                    <a:pt x="8688" y="8590"/>
                  </a:cubicBezTo>
                  <a:lnTo>
                    <a:pt x="8278" y="9297"/>
                  </a:lnTo>
                  <a:cubicBezTo>
                    <a:pt x="8270" y="9305"/>
                    <a:pt x="8249" y="9317"/>
                    <a:pt x="8236" y="9320"/>
                  </a:cubicBezTo>
                  <a:lnTo>
                    <a:pt x="7416" y="9320"/>
                  </a:lnTo>
                  <a:cubicBezTo>
                    <a:pt x="7405" y="9318"/>
                    <a:pt x="7383" y="9306"/>
                    <a:pt x="7375" y="9297"/>
                  </a:cubicBezTo>
                  <a:lnTo>
                    <a:pt x="6965" y="8590"/>
                  </a:lnTo>
                  <a:cubicBezTo>
                    <a:pt x="6961" y="8579"/>
                    <a:pt x="6961" y="8555"/>
                    <a:pt x="6965" y="8544"/>
                  </a:cubicBezTo>
                  <a:lnTo>
                    <a:pt x="7375" y="7839"/>
                  </a:lnTo>
                  <a:cubicBezTo>
                    <a:pt x="7383" y="7829"/>
                    <a:pt x="7405" y="7817"/>
                    <a:pt x="7416" y="7815"/>
                  </a:cubicBezTo>
                  <a:close/>
                  <a:moveTo>
                    <a:pt x="7937" y="0"/>
                  </a:moveTo>
                  <a:cubicBezTo>
                    <a:pt x="7692" y="0"/>
                    <a:pt x="7493" y="200"/>
                    <a:pt x="7493" y="444"/>
                  </a:cubicBezTo>
                  <a:lnTo>
                    <a:pt x="7493" y="1074"/>
                  </a:lnTo>
                  <a:cubicBezTo>
                    <a:pt x="7493" y="1319"/>
                    <a:pt x="7692" y="1518"/>
                    <a:pt x="7937" y="1518"/>
                  </a:cubicBezTo>
                  <a:lnTo>
                    <a:pt x="7961" y="1518"/>
                  </a:lnTo>
                  <a:lnTo>
                    <a:pt x="7961" y="2645"/>
                  </a:lnTo>
                  <a:lnTo>
                    <a:pt x="6574" y="2645"/>
                  </a:lnTo>
                  <a:lnTo>
                    <a:pt x="6574" y="2303"/>
                  </a:lnTo>
                  <a:cubicBezTo>
                    <a:pt x="6574" y="2157"/>
                    <a:pt x="6455" y="2038"/>
                    <a:pt x="6308" y="2038"/>
                  </a:cubicBezTo>
                  <a:cubicBezTo>
                    <a:pt x="6161" y="2038"/>
                    <a:pt x="6042" y="2157"/>
                    <a:pt x="6042" y="2303"/>
                  </a:cubicBezTo>
                  <a:lnTo>
                    <a:pt x="6042" y="2645"/>
                  </a:lnTo>
                  <a:lnTo>
                    <a:pt x="5659" y="2645"/>
                  </a:lnTo>
                  <a:cubicBezTo>
                    <a:pt x="5415" y="2645"/>
                    <a:pt x="5216" y="2845"/>
                    <a:pt x="5216" y="3089"/>
                  </a:cubicBezTo>
                  <a:lnTo>
                    <a:pt x="5216" y="3994"/>
                  </a:lnTo>
                  <a:lnTo>
                    <a:pt x="4969" y="3994"/>
                  </a:lnTo>
                  <a:lnTo>
                    <a:pt x="4969" y="1356"/>
                  </a:lnTo>
                  <a:cubicBezTo>
                    <a:pt x="4969" y="1111"/>
                    <a:pt x="4771" y="913"/>
                    <a:pt x="4526" y="913"/>
                  </a:cubicBezTo>
                  <a:lnTo>
                    <a:pt x="3091" y="913"/>
                  </a:lnTo>
                  <a:lnTo>
                    <a:pt x="3091" y="602"/>
                  </a:lnTo>
                  <a:cubicBezTo>
                    <a:pt x="3091" y="455"/>
                    <a:pt x="2972" y="336"/>
                    <a:pt x="2826" y="336"/>
                  </a:cubicBezTo>
                  <a:cubicBezTo>
                    <a:pt x="2679" y="336"/>
                    <a:pt x="2561" y="455"/>
                    <a:pt x="2561" y="602"/>
                  </a:cubicBezTo>
                  <a:lnTo>
                    <a:pt x="2561" y="1002"/>
                  </a:lnTo>
                  <a:cubicBezTo>
                    <a:pt x="2561" y="1246"/>
                    <a:pt x="2759" y="1444"/>
                    <a:pt x="3003" y="1444"/>
                  </a:cubicBezTo>
                  <a:lnTo>
                    <a:pt x="4437" y="1444"/>
                  </a:lnTo>
                  <a:lnTo>
                    <a:pt x="4437" y="3994"/>
                  </a:lnTo>
                  <a:lnTo>
                    <a:pt x="4144" y="3994"/>
                  </a:lnTo>
                  <a:lnTo>
                    <a:pt x="4144" y="2352"/>
                  </a:lnTo>
                  <a:cubicBezTo>
                    <a:pt x="4144" y="2107"/>
                    <a:pt x="3945" y="1909"/>
                    <a:pt x="3700" y="1909"/>
                  </a:cubicBezTo>
                  <a:lnTo>
                    <a:pt x="1522" y="1909"/>
                  </a:lnTo>
                  <a:lnTo>
                    <a:pt x="1522" y="1859"/>
                  </a:lnTo>
                  <a:cubicBezTo>
                    <a:pt x="1522" y="1614"/>
                    <a:pt x="1324" y="1416"/>
                    <a:pt x="1080" y="1416"/>
                  </a:cubicBezTo>
                  <a:lnTo>
                    <a:pt x="443" y="1416"/>
                  </a:lnTo>
                  <a:cubicBezTo>
                    <a:pt x="199" y="1416"/>
                    <a:pt x="1" y="1614"/>
                    <a:pt x="1" y="1859"/>
                  </a:cubicBezTo>
                  <a:lnTo>
                    <a:pt x="1" y="2490"/>
                  </a:lnTo>
                  <a:cubicBezTo>
                    <a:pt x="1" y="2735"/>
                    <a:pt x="199" y="2933"/>
                    <a:pt x="443" y="2933"/>
                  </a:cubicBezTo>
                  <a:lnTo>
                    <a:pt x="1080" y="2933"/>
                  </a:lnTo>
                  <a:cubicBezTo>
                    <a:pt x="1324" y="2933"/>
                    <a:pt x="1522" y="2735"/>
                    <a:pt x="1522" y="2490"/>
                  </a:cubicBezTo>
                  <a:lnTo>
                    <a:pt x="1522" y="2441"/>
                  </a:lnTo>
                  <a:lnTo>
                    <a:pt x="3612" y="2441"/>
                  </a:lnTo>
                  <a:lnTo>
                    <a:pt x="3612" y="3994"/>
                  </a:lnTo>
                  <a:lnTo>
                    <a:pt x="3181" y="3994"/>
                  </a:lnTo>
                  <a:cubicBezTo>
                    <a:pt x="2838" y="3994"/>
                    <a:pt x="2560" y="4273"/>
                    <a:pt x="2560" y="4615"/>
                  </a:cubicBezTo>
                  <a:lnTo>
                    <a:pt x="2560" y="5361"/>
                  </a:lnTo>
                  <a:cubicBezTo>
                    <a:pt x="2560" y="5703"/>
                    <a:pt x="2839" y="5981"/>
                    <a:pt x="3181" y="5981"/>
                  </a:cubicBezTo>
                  <a:lnTo>
                    <a:pt x="3306" y="5981"/>
                  </a:lnTo>
                  <a:lnTo>
                    <a:pt x="3306" y="7278"/>
                  </a:lnTo>
                  <a:cubicBezTo>
                    <a:pt x="1545" y="7811"/>
                    <a:pt x="334" y="9426"/>
                    <a:pt x="334" y="11276"/>
                  </a:cubicBezTo>
                  <a:cubicBezTo>
                    <a:pt x="334" y="13580"/>
                    <a:pt x="2217" y="15455"/>
                    <a:pt x="4531" y="15455"/>
                  </a:cubicBezTo>
                  <a:cubicBezTo>
                    <a:pt x="5344" y="15455"/>
                    <a:pt x="6133" y="15223"/>
                    <a:pt x="6812" y="14785"/>
                  </a:cubicBezTo>
                  <a:cubicBezTo>
                    <a:pt x="6935" y="14705"/>
                    <a:pt x="6970" y="14540"/>
                    <a:pt x="6891" y="14417"/>
                  </a:cubicBezTo>
                  <a:cubicBezTo>
                    <a:pt x="6840" y="14338"/>
                    <a:pt x="6755" y="14296"/>
                    <a:pt x="6668" y="14296"/>
                  </a:cubicBezTo>
                  <a:cubicBezTo>
                    <a:pt x="6618" y="14296"/>
                    <a:pt x="6568" y="14309"/>
                    <a:pt x="6524" y="14338"/>
                  </a:cubicBezTo>
                  <a:cubicBezTo>
                    <a:pt x="5930" y="14721"/>
                    <a:pt x="5241" y="14923"/>
                    <a:pt x="4531" y="14923"/>
                  </a:cubicBezTo>
                  <a:cubicBezTo>
                    <a:pt x="2509" y="14923"/>
                    <a:pt x="865" y="13287"/>
                    <a:pt x="865" y="11276"/>
                  </a:cubicBezTo>
                  <a:cubicBezTo>
                    <a:pt x="865" y="9600"/>
                    <a:pt x="2005" y="8146"/>
                    <a:pt x="3637" y="7739"/>
                  </a:cubicBezTo>
                  <a:cubicBezTo>
                    <a:pt x="3755" y="7709"/>
                    <a:pt x="3838" y="7602"/>
                    <a:pt x="3838" y="7480"/>
                  </a:cubicBezTo>
                  <a:lnTo>
                    <a:pt x="3838" y="7278"/>
                  </a:lnTo>
                  <a:lnTo>
                    <a:pt x="5224" y="7278"/>
                  </a:lnTo>
                  <a:lnTo>
                    <a:pt x="5224" y="7480"/>
                  </a:lnTo>
                  <a:cubicBezTo>
                    <a:pt x="5224" y="7602"/>
                    <a:pt x="5307" y="7709"/>
                    <a:pt x="5426" y="7739"/>
                  </a:cubicBezTo>
                  <a:cubicBezTo>
                    <a:pt x="5830" y="7840"/>
                    <a:pt x="6203" y="8005"/>
                    <a:pt x="6537" y="8222"/>
                  </a:cubicBezTo>
                  <a:lnTo>
                    <a:pt x="6503" y="8280"/>
                  </a:lnTo>
                  <a:cubicBezTo>
                    <a:pt x="6407" y="8446"/>
                    <a:pt x="6407" y="8688"/>
                    <a:pt x="6503" y="8854"/>
                  </a:cubicBezTo>
                  <a:lnTo>
                    <a:pt x="6917" y="9566"/>
                  </a:lnTo>
                  <a:cubicBezTo>
                    <a:pt x="7012" y="9732"/>
                    <a:pt x="7221" y="9852"/>
                    <a:pt x="7413" y="9852"/>
                  </a:cubicBezTo>
                  <a:lnTo>
                    <a:pt x="7907" y="9852"/>
                  </a:lnTo>
                  <a:cubicBezTo>
                    <a:pt x="8094" y="10291"/>
                    <a:pt x="8197" y="10774"/>
                    <a:pt x="8197" y="11276"/>
                  </a:cubicBezTo>
                  <a:cubicBezTo>
                    <a:pt x="8197" y="12038"/>
                    <a:pt x="7963" y="12767"/>
                    <a:pt x="7522" y="13386"/>
                  </a:cubicBezTo>
                  <a:cubicBezTo>
                    <a:pt x="7436" y="13505"/>
                    <a:pt x="7463" y="13672"/>
                    <a:pt x="7583" y="13757"/>
                  </a:cubicBezTo>
                  <a:cubicBezTo>
                    <a:pt x="7630" y="13790"/>
                    <a:pt x="7684" y="13806"/>
                    <a:pt x="7737" y="13806"/>
                  </a:cubicBezTo>
                  <a:cubicBezTo>
                    <a:pt x="7820" y="13806"/>
                    <a:pt x="7902" y="13768"/>
                    <a:pt x="7954" y="13695"/>
                  </a:cubicBezTo>
                  <a:cubicBezTo>
                    <a:pt x="8460" y="12986"/>
                    <a:pt x="8728" y="12149"/>
                    <a:pt x="8728" y="11276"/>
                  </a:cubicBezTo>
                  <a:cubicBezTo>
                    <a:pt x="8728" y="10761"/>
                    <a:pt x="8634" y="10264"/>
                    <a:pt x="8459" y="9804"/>
                  </a:cubicBezTo>
                  <a:cubicBezTo>
                    <a:pt x="8574" y="9753"/>
                    <a:pt x="8677" y="9668"/>
                    <a:pt x="8736" y="9566"/>
                  </a:cubicBezTo>
                  <a:lnTo>
                    <a:pt x="9149" y="8854"/>
                  </a:lnTo>
                  <a:cubicBezTo>
                    <a:pt x="9246" y="8688"/>
                    <a:pt x="9246" y="8446"/>
                    <a:pt x="9149" y="8281"/>
                  </a:cubicBezTo>
                  <a:lnTo>
                    <a:pt x="8736" y="7569"/>
                  </a:lnTo>
                  <a:cubicBezTo>
                    <a:pt x="8641" y="7403"/>
                    <a:pt x="8431" y="7283"/>
                    <a:pt x="8240" y="7283"/>
                  </a:cubicBezTo>
                  <a:lnTo>
                    <a:pt x="7413" y="7283"/>
                  </a:lnTo>
                  <a:cubicBezTo>
                    <a:pt x="7221" y="7283"/>
                    <a:pt x="7012" y="7403"/>
                    <a:pt x="6917" y="7569"/>
                  </a:cubicBezTo>
                  <a:lnTo>
                    <a:pt x="6804" y="7763"/>
                  </a:lnTo>
                  <a:cubicBezTo>
                    <a:pt x="6484" y="7557"/>
                    <a:pt x="6134" y="7392"/>
                    <a:pt x="5756" y="7278"/>
                  </a:cubicBezTo>
                  <a:lnTo>
                    <a:pt x="5756" y="5981"/>
                  </a:lnTo>
                  <a:lnTo>
                    <a:pt x="5882" y="5981"/>
                  </a:lnTo>
                  <a:cubicBezTo>
                    <a:pt x="6224" y="5981"/>
                    <a:pt x="6502" y="5703"/>
                    <a:pt x="6502" y="5361"/>
                  </a:cubicBezTo>
                  <a:lnTo>
                    <a:pt x="6502" y="4615"/>
                  </a:lnTo>
                  <a:cubicBezTo>
                    <a:pt x="6502" y="4273"/>
                    <a:pt x="6224" y="3994"/>
                    <a:pt x="5882" y="3994"/>
                  </a:cubicBezTo>
                  <a:lnTo>
                    <a:pt x="5748" y="3994"/>
                  </a:lnTo>
                  <a:lnTo>
                    <a:pt x="5748" y="3177"/>
                  </a:lnTo>
                  <a:lnTo>
                    <a:pt x="8049" y="3177"/>
                  </a:lnTo>
                  <a:cubicBezTo>
                    <a:pt x="8294" y="3177"/>
                    <a:pt x="8493" y="2978"/>
                    <a:pt x="8493" y="2734"/>
                  </a:cubicBezTo>
                  <a:lnTo>
                    <a:pt x="8493" y="1518"/>
                  </a:lnTo>
                  <a:lnTo>
                    <a:pt x="8572" y="1518"/>
                  </a:lnTo>
                  <a:cubicBezTo>
                    <a:pt x="8816" y="1518"/>
                    <a:pt x="9016" y="1319"/>
                    <a:pt x="9016" y="1074"/>
                  </a:cubicBezTo>
                  <a:lnTo>
                    <a:pt x="9016" y="444"/>
                  </a:lnTo>
                  <a:cubicBezTo>
                    <a:pt x="9016" y="200"/>
                    <a:pt x="8816" y="0"/>
                    <a:pt x="85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51"/>
            <p:cNvSpPr/>
            <p:nvPr/>
          </p:nvSpPr>
          <p:spPr>
            <a:xfrm>
              <a:off x="6487962" y="1717348"/>
              <a:ext cx="70514" cy="64842"/>
            </a:xfrm>
            <a:custGeom>
              <a:avLst/>
              <a:gdLst/>
              <a:ahLst/>
              <a:cxnLst/>
              <a:rect l="l" t="t" r="r" b="b"/>
              <a:pathLst>
                <a:path w="2126" h="1955" extrusionOk="0">
                  <a:moveTo>
                    <a:pt x="1295" y="533"/>
                  </a:moveTo>
                  <a:cubicBezTo>
                    <a:pt x="1307" y="535"/>
                    <a:pt x="1329" y="547"/>
                    <a:pt x="1337" y="556"/>
                  </a:cubicBezTo>
                  <a:lnTo>
                    <a:pt x="1568" y="955"/>
                  </a:lnTo>
                  <a:cubicBezTo>
                    <a:pt x="1571" y="966"/>
                    <a:pt x="1571" y="989"/>
                    <a:pt x="1568" y="1001"/>
                  </a:cubicBezTo>
                  <a:lnTo>
                    <a:pt x="1337" y="1399"/>
                  </a:lnTo>
                  <a:cubicBezTo>
                    <a:pt x="1329" y="1408"/>
                    <a:pt x="1307" y="1421"/>
                    <a:pt x="1295" y="1424"/>
                  </a:cubicBezTo>
                  <a:lnTo>
                    <a:pt x="831" y="1424"/>
                  </a:lnTo>
                  <a:cubicBezTo>
                    <a:pt x="820" y="1421"/>
                    <a:pt x="798" y="1408"/>
                    <a:pt x="790" y="1399"/>
                  </a:cubicBezTo>
                  <a:lnTo>
                    <a:pt x="559" y="1001"/>
                  </a:lnTo>
                  <a:cubicBezTo>
                    <a:pt x="555" y="989"/>
                    <a:pt x="555" y="966"/>
                    <a:pt x="559" y="955"/>
                  </a:cubicBezTo>
                  <a:lnTo>
                    <a:pt x="790" y="556"/>
                  </a:lnTo>
                  <a:cubicBezTo>
                    <a:pt x="798" y="547"/>
                    <a:pt x="820" y="535"/>
                    <a:pt x="831" y="533"/>
                  </a:cubicBezTo>
                  <a:close/>
                  <a:moveTo>
                    <a:pt x="828" y="1"/>
                  </a:moveTo>
                  <a:cubicBezTo>
                    <a:pt x="636" y="1"/>
                    <a:pt x="428" y="121"/>
                    <a:pt x="332" y="286"/>
                  </a:cubicBezTo>
                  <a:lnTo>
                    <a:pt x="97" y="691"/>
                  </a:lnTo>
                  <a:cubicBezTo>
                    <a:pt x="0" y="857"/>
                    <a:pt x="0" y="1098"/>
                    <a:pt x="97" y="1265"/>
                  </a:cubicBezTo>
                  <a:lnTo>
                    <a:pt x="332" y="1669"/>
                  </a:lnTo>
                  <a:cubicBezTo>
                    <a:pt x="428" y="1834"/>
                    <a:pt x="636" y="1955"/>
                    <a:pt x="828" y="1955"/>
                  </a:cubicBezTo>
                  <a:lnTo>
                    <a:pt x="1299" y="1955"/>
                  </a:lnTo>
                  <a:cubicBezTo>
                    <a:pt x="1490" y="1955"/>
                    <a:pt x="1699" y="1834"/>
                    <a:pt x="1795" y="1669"/>
                  </a:cubicBezTo>
                  <a:lnTo>
                    <a:pt x="2030" y="1265"/>
                  </a:lnTo>
                  <a:cubicBezTo>
                    <a:pt x="2126" y="1098"/>
                    <a:pt x="2126" y="857"/>
                    <a:pt x="2030" y="691"/>
                  </a:cubicBezTo>
                  <a:lnTo>
                    <a:pt x="1795" y="286"/>
                  </a:lnTo>
                  <a:cubicBezTo>
                    <a:pt x="1699" y="121"/>
                    <a:pt x="1490" y="1"/>
                    <a:pt x="12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51"/>
            <p:cNvSpPr/>
            <p:nvPr/>
          </p:nvSpPr>
          <p:spPr>
            <a:xfrm>
              <a:off x="6162888" y="1478111"/>
              <a:ext cx="50514" cy="50381"/>
            </a:xfrm>
            <a:custGeom>
              <a:avLst/>
              <a:gdLst/>
              <a:ahLst/>
              <a:cxnLst/>
              <a:rect l="l" t="t" r="r" b="b"/>
              <a:pathLst>
                <a:path w="1523" h="1519" extrusionOk="0">
                  <a:moveTo>
                    <a:pt x="991" y="533"/>
                  </a:moveTo>
                  <a:lnTo>
                    <a:pt x="991" y="986"/>
                  </a:lnTo>
                  <a:lnTo>
                    <a:pt x="532" y="986"/>
                  </a:lnTo>
                  <a:lnTo>
                    <a:pt x="532" y="533"/>
                  </a:lnTo>
                  <a:close/>
                  <a:moveTo>
                    <a:pt x="444" y="1"/>
                  </a:moveTo>
                  <a:cubicBezTo>
                    <a:pt x="199" y="1"/>
                    <a:pt x="0" y="199"/>
                    <a:pt x="0" y="443"/>
                  </a:cubicBezTo>
                  <a:lnTo>
                    <a:pt x="0" y="1075"/>
                  </a:lnTo>
                  <a:cubicBezTo>
                    <a:pt x="0" y="1319"/>
                    <a:pt x="199" y="1518"/>
                    <a:pt x="444" y="1518"/>
                  </a:cubicBezTo>
                  <a:lnTo>
                    <a:pt x="1079" y="1518"/>
                  </a:lnTo>
                  <a:cubicBezTo>
                    <a:pt x="1324" y="1518"/>
                    <a:pt x="1523" y="1319"/>
                    <a:pt x="1523" y="1075"/>
                  </a:cubicBezTo>
                  <a:lnTo>
                    <a:pt x="1523" y="443"/>
                  </a:lnTo>
                  <a:cubicBezTo>
                    <a:pt x="1523" y="199"/>
                    <a:pt x="1324" y="1"/>
                    <a:pt x="10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51"/>
            <p:cNvSpPr/>
            <p:nvPr/>
          </p:nvSpPr>
          <p:spPr>
            <a:xfrm>
              <a:off x="6526636" y="1467531"/>
              <a:ext cx="50547" cy="50381"/>
            </a:xfrm>
            <a:custGeom>
              <a:avLst/>
              <a:gdLst/>
              <a:ahLst/>
              <a:cxnLst/>
              <a:rect l="l" t="t" r="r" b="b"/>
              <a:pathLst>
                <a:path w="1524" h="1519" extrusionOk="0">
                  <a:moveTo>
                    <a:pt x="992" y="532"/>
                  </a:moveTo>
                  <a:lnTo>
                    <a:pt x="992" y="986"/>
                  </a:lnTo>
                  <a:lnTo>
                    <a:pt x="533" y="986"/>
                  </a:lnTo>
                  <a:lnTo>
                    <a:pt x="533" y="532"/>
                  </a:lnTo>
                  <a:close/>
                  <a:moveTo>
                    <a:pt x="444" y="0"/>
                  </a:moveTo>
                  <a:cubicBezTo>
                    <a:pt x="200" y="0"/>
                    <a:pt x="1" y="200"/>
                    <a:pt x="1" y="444"/>
                  </a:cubicBezTo>
                  <a:lnTo>
                    <a:pt x="1" y="1074"/>
                  </a:lnTo>
                  <a:cubicBezTo>
                    <a:pt x="1" y="1319"/>
                    <a:pt x="200" y="1518"/>
                    <a:pt x="444" y="1518"/>
                  </a:cubicBezTo>
                  <a:lnTo>
                    <a:pt x="1080" y="1518"/>
                  </a:lnTo>
                  <a:cubicBezTo>
                    <a:pt x="1324" y="1518"/>
                    <a:pt x="1523" y="1319"/>
                    <a:pt x="1523" y="1074"/>
                  </a:cubicBezTo>
                  <a:lnTo>
                    <a:pt x="1523" y="444"/>
                  </a:lnTo>
                  <a:cubicBezTo>
                    <a:pt x="1523" y="200"/>
                    <a:pt x="1324" y="0"/>
                    <a:pt x="10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51"/>
            <p:cNvSpPr/>
            <p:nvPr/>
          </p:nvSpPr>
          <p:spPr>
            <a:xfrm>
              <a:off x="6268626" y="1431577"/>
              <a:ext cx="50481" cy="73499"/>
            </a:xfrm>
            <a:custGeom>
              <a:avLst/>
              <a:gdLst/>
              <a:ahLst/>
              <a:cxnLst/>
              <a:rect l="l" t="t" r="r" b="b"/>
              <a:pathLst>
                <a:path w="1522" h="2216" extrusionOk="0">
                  <a:moveTo>
                    <a:pt x="990" y="531"/>
                  </a:moveTo>
                  <a:lnTo>
                    <a:pt x="990" y="986"/>
                  </a:lnTo>
                  <a:lnTo>
                    <a:pt x="531" y="986"/>
                  </a:lnTo>
                  <a:lnTo>
                    <a:pt x="531" y="531"/>
                  </a:lnTo>
                  <a:close/>
                  <a:moveTo>
                    <a:pt x="443" y="0"/>
                  </a:moveTo>
                  <a:cubicBezTo>
                    <a:pt x="198" y="0"/>
                    <a:pt x="0" y="198"/>
                    <a:pt x="0" y="443"/>
                  </a:cubicBezTo>
                  <a:lnTo>
                    <a:pt x="0" y="1074"/>
                  </a:lnTo>
                  <a:cubicBezTo>
                    <a:pt x="0" y="1319"/>
                    <a:pt x="198" y="1518"/>
                    <a:pt x="443" y="1518"/>
                  </a:cubicBezTo>
                  <a:lnTo>
                    <a:pt x="475" y="1518"/>
                  </a:lnTo>
                  <a:lnTo>
                    <a:pt x="475" y="1950"/>
                  </a:lnTo>
                  <a:cubicBezTo>
                    <a:pt x="475" y="2097"/>
                    <a:pt x="593" y="2216"/>
                    <a:pt x="739" y="2216"/>
                  </a:cubicBezTo>
                  <a:cubicBezTo>
                    <a:pt x="886" y="2216"/>
                    <a:pt x="1005" y="2097"/>
                    <a:pt x="1005" y="1950"/>
                  </a:cubicBezTo>
                  <a:lnTo>
                    <a:pt x="1005" y="1518"/>
                  </a:lnTo>
                  <a:lnTo>
                    <a:pt x="1079" y="1518"/>
                  </a:lnTo>
                  <a:cubicBezTo>
                    <a:pt x="1324" y="1518"/>
                    <a:pt x="1522" y="1319"/>
                    <a:pt x="1522" y="1074"/>
                  </a:cubicBezTo>
                  <a:lnTo>
                    <a:pt x="1522" y="443"/>
                  </a:lnTo>
                  <a:cubicBezTo>
                    <a:pt x="1522" y="198"/>
                    <a:pt x="1324" y="0"/>
                    <a:pt x="10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51"/>
            <p:cNvSpPr/>
            <p:nvPr/>
          </p:nvSpPr>
          <p:spPr>
            <a:xfrm>
              <a:off x="6383418" y="1467498"/>
              <a:ext cx="50481" cy="95191"/>
            </a:xfrm>
            <a:custGeom>
              <a:avLst/>
              <a:gdLst/>
              <a:ahLst/>
              <a:cxnLst/>
              <a:rect l="l" t="t" r="r" b="b"/>
              <a:pathLst>
                <a:path w="1522" h="2870" extrusionOk="0">
                  <a:moveTo>
                    <a:pt x="991" y="532"/>
                  </a:moveTo>
                  <a:lnTo>
                    <a:pt x="991" y="986"/>
                  </a:lnTo>
                  <a:lnTo>
                    <a:pt x="532" y="986"/>
                  </a:lnTo>
                  <a:lnTo>
                    <a:pt x="532" y="532"/>
                  </a:lnTo>
                  <a:close/>
                  <a:moveTo>
                    <a:pt x="444" y="0"/>
                  </a:moveTo>
                  <a:cubicBezTo>
                    <a:pt x="200" y="0"/>
                    <a:pt x="0" y="200"/>
                    <a:pt x="0" y="444"/>
                  </a:cubicBezTo>
                  <a:lnTo>
                    <a:pt x="0" y="1075"/>
                  </a:lnTo>
                  <a:cubicBezTo>
                    <a:pt x="0" y="1320"/>
                    <a:pt x="198" y="1518"/>
                    <a:pt x="443" y="1518"/>
                  </a:cubicBezTo>
                  <a:lnTo>
                    <a:pt x="495" y="1518"/>
                  </a:lnTo>
                  <a:lnTo>
                    <a:pt x="495" y="2603"/>
                  </a:lnTo>
                  <a:cubicBezTo>
                    <a:pt x="495" y="2751"/>
                    <a:pt x="614" y="2869"/>
                    <a:pt x="761" y="2869"/>
                  </a:cubicBezTo>
                  <a:cubicBezTo>
                    <a:pt x="908" y="2869"/>
                    <a:pt x="1027" y="2751"/>
                    <a:pt x="1027" y="2603"/>
                  </a:cubicBezTo>
                  <a:lnTo>
                    <a:pt x="1027" y="1518"/>
                  </a:lnTo>
                  <a:lnTo>
                    <a:pt x="1079" y="1518"/>
                  </a:lnTo>
                  <a:cubicBezTo>
                    <a:pt x="1324" y="1518"/>
                    <a:pt x="1522" y="1320"/>
                    <a:pt x="1522" y="1075"/>
                  </a:cubicBezTo>
                  <a:lnTo>
                    <a:pt x="1522" y="444"/>
                  </a:lnTo>
                  <a:cubicBezTo>
                    <a:pt x="1522" y="200"/>
                    <a:pt x="1324" y="0"/>
                    <a:pt x="10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86" name="Google Shape;1786;p51"/>
          <p:cNvGrpSpPr/>
          <p:nvPr/>
        </p:nvGrpSpPr>
        <p:grpSpPr>
          <a:xfrm>
            <a:off x="3702586" y="3426738"/>
            <a:ext cx="392377" cy="365773"/>
            <a:chOff x="4002290" y="2305475"/>
            <a:chExt cx="601990" cy="567794"/>
          </a:xfrm>
        </p:grpSpPr>
        <p:sp>
          <p:nvSpPr>
            <p:cNvPr id="1787" name="Google Shape;1787;p51"/>
            <p:cNvSpPr/>
            <p:nvPr/>
          </p:nvSpPr>
          <p:spPr>
            <a:xfrm>
              <a:off x="4123717" y="2467995"/>
              <a:ext cx="36086" cy="55058"/>
            </a:xfrm>
            <a:custGeom>
              <a:avLst/>
              <a:gdLst/>
              <a:ahLst/>
              <a:cxnLst/>
              <a:rect l="l" t="t" r="r" b="b"/>
              <a:pathLst>
                <a:path w="1088" h="1660" extrusionOk="0">
                  <a:moveTo>
                    <a:pt x="267" y="0"/>
                  </a:moveTo>
                  <a:cubicBezTo>
                    <a:pt x="120" y="0"/>
                    <a:pt x="1" y="119"/>
                    <a:pt x="1" y="265"/>
                  </a:cubicBezTo>
                  <a:lnTo>
                    <a:pt x="1" y="1039"/>
                  </a:lnTo>
                  <a:cubicBezTo>
                    <a:pt x="1" y="1381"/>
                    <a:pt x="244" y="1659"/>
                    <a:pt x="544" y="1659"/>
                  </a:cubicBezTo>
                  <a:lnTo>
                    <a:pt x="821" y="1659"/>
                  </a:lnTo>
                  <a:cubicBezTo>
                    <a:pt x="968" y="1659"/>
                    <a:pt x="1087" y="1540"/>
                    <a:pt x="1087" y="1393"/>
                  </a:cubicBezTo>
                  <a:cubicBezTo>
                    <a:pt x="1087" y="1247"/>
                    <a:pt x="968" y="1128"/>
                    <a:pt x="821" y="1128"/>
                  </a:cubicBezTo>
                  <a:lnTo>
                    <a:pt x="559" y="1128"/>
                  </a:lnTo>
                  <a:cubicBezTo>
                    <a:pt x="549" y="1116"/>
                    <a:pt x="533" y="1085"/>
                    <a:pt x="533" y="1039"/>
                  </a:cubicBezTo>
                  <a:lnTo>
                    <a:pt x="533" y="265"/>
                  </a:lnTo>
                  <a:cubicBezTo>
                    <a:pt x="533" y="119"/>
                    <a:pt x="414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51"/>
            <p:cNvSpPr/>
            <p:nvPr/>
          </p:nvSpPr>
          <p:spPr>
            <a:xfrm>
              <a:off x="4077382" y="2453269"/>
              <a:ext cx="17678" cy="39337"/>
            </a:xfrm>
            <a:custGeom>
              <a:avLst/>
              <a:gdLst/>
              <a:ahLst/>
              <a:cxnLst/>
              <a:rect l="l" t="t" r="r" b="b"/>
              <a:pathLst>
                <a:path w="533" h="1186" extrusionOk="0">
                  <a:moveTo>
                    <a:pt x="266" y="1"/>
                  </a:moveTo>
                  <a:cubicBezTo>
                    <a:pt x="120" y="1"/>
                    <a:pt x="0" y="120"/>
                    <a:pt x="0" y="267"/>
                  </a:cubicBezTo>
                  <a:lnTo>
                    <a:pt x="0" y="920"/>
                  </a:lnTo>
                  <a:cubicBezTo>
                    <a:pt x="0" y="1066"/>
                    <a:pt x="120" y="1185"/>
                    <a:pt x="266" y="1185"/>
                  </a:cubicBezTo>
                  <a:cubicBezTo>
                    <a:pt x="413" y="1185"/>
                    <a:pt x="532" y="1066"/>
                    <a:pt x="532" y="920"/>
                  </a:cubicBezTo>
                  <a:lnTo>
                    <a:pt x="532" y="267"/>
                  </a:lnTo>
                  <a:cubicBezTo>
                    <a:pt x="532" y="120"/>
                    <a:pt x="413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51"/>
            <p:cNvSpPr/>
            <p:nvPr/>
          </p:nvSpPr>
          <p:spPr>
            <a:xfrm>
              <a:off x="4180002" y="2453269"/>
              <a:ext cx="17645" cy="39337"/>
            </a:xfrm>
            <a:custGeom>
              <a:avLst/>
              <a:gdLst/>
              <a:ahLst/>
              <a:cxnLst/>
              <a:rect l="l" t="t" r="r" b="b"/>
              <a:pathLst>
                <a:path w="532" h="1186" extrusionOk="0"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lnTo>
                    <a:pt x="0" y="920"/>
                  </a:lnTo>
                  <a:cubicBezTo>
                    <a:pt x="0" y="1066"/>
                    <a:pt x="119" y="1185"/>
                    <a:pt x="266" y="1185"/>
                  </a:cubicBezTo>
                  <a:cubicBezTo>
                    <a:pt x="413" y="1185"/>
                    <a:pt x="532" y="1066"/>
                    <a:pt x="532" y="920"/>
                  </a:cubicBezTo>
                  <a:lnTo>
                    <a:pt x="532" y="267"/>
                  </a:lnTo>
                  <a:cubicBezTo>
                    <a:pt x="532" y="120"/>
                    <a:pt x="413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51"/>
            <p:cNvSpPr/>
            <p:nvPr/>
          </p:nvSpPr>
          <p:spPr>
            <a:xfrm>
              <a:off x="4093733" y="2536884"/>
              <a:ext cx="87595" cy="31708"/>
            </a:xfrm>
            <a:custGeom>
              <a:avLst/>
              <a:gdLst/>
              <a:ahLst/>
              <a:cxnLst/>
              <a:rect l="l" t="t" r="r" b="b"/>
              <a:pathLst>
                <a:path w="2641" h="956" extrusionOk="0">
                  <a:moveTo>
                    <a:pt x="292" y="1"/>
                  </a:moveTo>
                  <a:cubicBezTo>
                    <a:pt x="224" y="1"/>
                    <a:pt x="156" y="26"/>
                    <a:pt x="104" y="78"/>
                  </a:cubicBezTo>
                  <a:cubicBezTo>
                    <a:pt x="0" y="183"/>
                    <a:pt x="1" y="350"/>
                    <a:pt x="105" y="454"/>
                  </a:cubicBezTo>
                  <a:cubicBezTo>
                    <a:pt x="440" y="789"/>
                    <a:pt x="880" y="955"/>
                    <a:pt x="1321" y="955"/>
                  </a:cubicBezTo>
                  <a:cubicBezTo>
                    <a:pt x="1760" y="955"/>
                    <a:pt x="2201" y="789"/>
                    <a:pt x="2535" y="454"/>
                  </a:cubicBezTo>
                  <a:cubicBezTo>
                    <a:pt x="2640" y="350"/>
                    <a:pt x="2640" y="183"/>
                    <a:pt x="2536" y="78"/>
                  </a:cubicBezTo>
                  <a:cubicBezTo>
                    <a:pt x="2485" y="26"/>
                    <a:pt x="2416" y="1"/>
                    <a:pt x="2348" y="1"/>
                  </a:cubicBezTo>
                  <a:cubicBezTo>
                    <a:pt x="2280" y="1"/>
                    <a:pt x="2212" y="26"/>
                    <a:pt x="2161" y="78"/>
                  </a:cubicBezTo>
                  <a:cubicBezTo>
                    <a:pt x="1929" y="309"/>
                    <a:pt x="1625" y="424"/>
                    <a:pt x="1321" y="424"/>
                  </a:cubicBezTo>
                  <a:cubicBezTo>
                    <a:pt x="1016" y="424"/>
                    <a:pt x="712" y="309"/>
                    <a:pt x="480" y="78"/>
                  </a:cubicBezTo>
                  <a:cubicBezTo>
                    <a:pt x="428" y="26"/>
                    <a:pt x="360" y="1"/>
                    <a:pt x="2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51"/>
            <p:cNvSpPr/>
            <p:nvPr/>
          </p:nvSpPr>
          <p:spPr>
            <a:xfrm>
              <a:off x="4002290" y="2305475"/>
              <a:ext cx="601990" cy="567794"/>
            </a:xfrm>
            <a:custGeom>
              <a:avLst/>
              <a:gdLst/>
              <a:ahLst/>
              <a:cxnLst/>
              <a:rect l="l" t="t" r="r" b="b"/>
              <a:pathLst>
                <a:path w="18150" h="17119" extrusionOk="0">
                  <a:moveTo>
                    <a:pt x="4172" y="532"/>
                  </a:moveTo>
                  <a:cubicBezTo>
                    <a:pt x="4485" y="532"/>
                    <a:pt x="4740" y="785"/>
                    <a:pt x="4740" y="1096"/>
                  </a:cubicBezTo>
                  <a:lnTo>
                    <a:pt x="4740" y="1406"/>
                  </a:lnTo>
                  <a:cubicBezTo>
                    <a:pt x="4515" y="1393"/>
                    <a:pt x="4296" y="1389"/>
                    <a:pt x="4093" y="1389"/>
                  </a:cubicBezTo>
                  <a:lnTo>
                    <a:pt x="4061" y="1389"/>
                  </a:lnTo>
                  <a:cubicBezTo>
                    <a:pt x="3375" y="1389"/>
                    <a:pt x="2506" y="1430"/>
                    <a:pt x="1870" y="1751"/>
                  </a:cubicBezTo>
                  <a:cubicBezTo>
                    <a:pt x="1687" y="1844"/>
                    <a:pt x="1531" y="1955"/>
                    <a:pt x="1398" y="2087"/>
                  </a:cubicBezTo>
                  <a:lnTo>
                    <a:pt x="1398" y="1096"/>
                  </a:lnTo>
                  <a:cubicBezTo>
                    <a:pt x="1398" y="785"/>
                    <a:pt x="1653" y="532"/>
                    <a:pt x="1966" y="532"/>
                  </a:cubicBezTo>
                  <a:close/>
                  <a:moveTo>
                    <a:pt x="5558" y="891"/>
                  </a:moveTo>
                  <a:cubicBezTo>
                    <a:pt x="6219" y="891"/>
                    <a:pt x="6756" y="1426"/>
                    <a:pt x="6756" y="2083"/>
                  </a:cubicBezTo>
                  <a:lnTo>
                    <a:pt x="6756" y="2087"/>
                  </a:lnTo>
                  <a:cubicBezTo>
                    <a:pt x="6623" y="1955"/>
                    <a:pt x="6467" y="1844"/>
                    <a:pt x="6284" y="1751"/>
                  </a:cubicBezTo>
                  <a:cubicBezTo>
                    <a:pt x="5984" y="1600"/>
                    <a:pt x="5632" y="1511"/>
                    <a:pt x="5272" y="1460"/>
                  </a:cubicBezTo>
                  <a:lnTo>
                    <a:pt x="5272" y="1096"/>
                  </a:lnTo>
                  <a:cubicBezTo>
                    <a:pt x="5272" y="1040"/>
                    <a:pt x="5267" y="983"/>
                    <a:pt x="5258" y="929"/>
                  </a:cubicBezTo>
                  <a:cubicBezTo>
                    <a:pt x="5356" y="904"/>
                    <a:pt x="5456" y="891"/>
                    <a:pt x="5558" y="891"/>
                  </a:cubicBezTo>
                  <a:close/>
                  <a:moveTo>
                    <a:pt x="7537" y="2592"/>
                  </a:moveTo>
                  <a:lnTo>
                    <a:pt x="7537" y="3178"/>
                  </a:lnTo>
                  <a:lnTo>
                    <a:pt x="7288" y="3178"/>
                  </a:lnTo>
                  <a:lnTo>
                    <a:pt x="7288" y="2592"/>
                  </a:lnTo>
                  <a:close/>
                  <a:moveTo>
                    <a:pt x="14299" y="5359"/>
                  </a:moveTo>
                  <a:lnTo>
                    <a:pt x="14299" y="5731"/>
                  </a:lnTo>
                  <a:lnTo>
                    <a:pt x="13120" y="5731"/>
                  </a:lnTo>
                  <a:lnTo>
                    <a:pt x="13120" y="5359"/>
                  </a:lnTo>
                  <a:close/>
                  <a:moveTo>
                    <a:pt x="866" y="5052"/>
                  </a:moveTo>
                  <a:lnTo>
                    <a:pt x="866" y="6047"/>
                  </a:lnTo>
                  <a:cubicBezTo>
                    <a:pt x="866" y="6113"/>
                    <a:pt x="868" y="6178"/>
                    <a:pt x="872" y="6243"/>
                  </a:cubicBezTo>
                  <a:cubicBezTo>
                    <a:pt x="671" y="6141"/>
                    <a:pt x="532" y="5933"/>
                    <a:pt x="532" y="5694"/>
                  </a:cubicBezTo>
                  <a:lnTo>
                    <a:pt x="532" y="5598"/>
                  </a:lnTo>
                  <a:cubicBezTo>
                    <a:pt x="532" y="5360"/>
                    <a:pt x="668" y="5155"/>
                    <a:pt x="866" y="5052"/>
                  </a:cubicBezTo>
                  <a:close/>
                  <a:moveTo>
                    <a:pt x="7288" y="5052"/>
                  </a:moveTo>
                  <a:cubicBezTo>
                    <a:pt x="7486" y="5155"/>
                    <a:pt x="7622" y="5360"/>
                    <a:pt x="7622" y="5598"/>
                  </a:cubicBezTo>
                  <a:lnTo>
                    <a:pt x="7622" y="5694"/>
                  </a:lnTo>
                  <a:cubicBezTo>
                    <a:pt x="7622" y="5933"/>
                    <a:pt x="7483" y="6141"/>
                    <a:pt x="7282" y="6243"/>
                  </a:cubicBezTo>
                  <a:cubicBezTo>
                    <a:pt x="7286" y="6178"/>
                    <a:pt x="7288" y="6113"/>
                    <a:pt x="7288" y="6046"/>
                  </a:cubicBezTo>
                  <a:lnTo>
                    <a:pt x="7288" y="5052"/>
                  </a:lnTo>
                  <a:close/>
                  <a:moveTo>
                    <a:pt x="10076" y="7666"/>
                  </a:moveTo>
                  <a:cubicBezTo>
                    <a:pt x="10074" y="7720"/>
                    <a:pt x="10072" y="7773"/>
                    <a:pt x="10072" y="7826"/>
                  </a:cubicBezTo>
                  <a:lnTo>
                    <a:pt x="10072" y="8252"/>
                  </a:lnTo>
                  <a:lnTo>
                    <a:pt x="9810" y="8252"/>
                  </a:lnTo>
                  <a:lnTo>
                    <a:pt x="9810" y="7666"/>
                  </a:lnTo>
                  <a:close/>
                  <a:moveTo>
                    <a:pt x="16096" y="8462"/>
                  </a:moveTo>
                  <a:cubicBezTo>
                    <a:pt x="16123" y="8462"/>
                    <a:pt x="16147" y="8485"/>
                    <a:pt x="16147" y="8512"/>
                  </a:cubicBezTo>
                  <a:lnTo>
                    <a:pt x="16147" y="8626"/>
                  </a:lnTo>
                  <a:lnTo>
                    <a:pt x="11272" y="8626"/>
                  </a:lnTo>
                  <a:lnTo>
                    <a:pt x="11272" y="8512"/>
                  </a:lnTo>
                  <a:cubicBezTo>
                    <a:pt x="11272" y="8485"/>
                    <a:pt x="11295" y="8462"/>
                    <a:pt x="11323" y="8462"/>
                  </a:cubicBezTo>
                  <a:close/>
                  <a:moveTo>
                    <a:pt x="4093" y="1921"/>
                  </a:moveTo>
                  <a:cubicBezTo>
                    <a:pt x="6035" y="1921"/>
                    <a:pt x="6756" y="2357"/>
                    <a:pt x="6756" y="3530"/>
                  </a:cubicBezTo>
                  <a:lnTo>
                    <a:pt x="6756" y="6046"/>
                  </a:lnTo>
                  <a:cubicBezTo>
                    <a:pt x="6756" y="7508"/>
                    <a:pt x="5561" y="8697"/>
                    <a:pt x="4093" y="8697"/>
                  </a:cubicBezTo>
                  <a:lnTo>
                    <a:pt x="4061" y="8697"/>
                  </a:lnTo>
                  <a:cubicBezTo>
                    <a:pt x="2592" y="8697"/>
                    <a:pt x="1398" y="7508"/>
                    <a:pt x="1398" y="6046"/>
                  </a:cubicBezTo>
                  <a:lnTo>
                    <a:pt x="1398" y="3530"/>
                  </a:lnTo>
                  <a:cubicBezTo>
                    <a:pt x="1398" y="2357"/>
                    <a:pt x="2120" y="1921"/>
                    <a:pt x="4061" y="1921"/>
                  </a:cubicBezTo>
                  <a:close/>
                  <a:moveTo>
                    <a:pt x="16147" y="9158"/>
                  </a:moveTo>
                  <a:lnTo>
                    <a:pt x="16147" y="11196"/>
                  </a:lnTo>
                  <a:cubicBezTo>
                    <a:pt x="16147" y="11224"/>
                    <a:pt x="16123" y="11246"/>
                    <a:pt x="16096" y="11246"/>
                  </a:cubicBezTo>
                  <a:lnTo>
                    <a:pt x="11323" y="11246"/>
                  </a:lnTo>
                  <a:cubicBezTo>
                    <a:pt x="11295" y="11246"/>
                    <a:pt x="11272" y="11224"/>
                    <a:pt x="11272" y="11196"/>
                  </a:cubicBezTo>
                  <a:lnTo>
                    <a:pt x="11272" y="9158"/>
                  </a:lnTo>
                  <a:close/>
                  <a:moveTo>
                    <a:pt x="10072" y="9350"/>
                  </a:moveTo>
                  <a:lnTo>
                    <a:pt x="10072" y="10784"/>
                  </a:lnTo>
                  <a:cubicBezTo>
                    <a:pt x="10072" y="10966"/>
                    <a:pt x="10089" y="11144"/>
                    <a:pt x="10120" y="11316"/>
                  </a:cubicBezTo>
                  <a:cubicBezTo>
                    <a:pt x="9935" y="11263"/>
                    <a:pt x="9801" y="11092"/>
                    <a:pt x="9801" y="10891"/>
                  </a:cubicBezTo>
                  <a:lnTo>
                    <a:pt x="9801" y="9759"/>
                  </a:lnTo>
                  <a:cubicBezTo>
                    <a:pt x="9801" y="9576"/>
                    <a:pt x="9913" y="9418"/>
                    <a:pt x="10072" y="9350"/>
                  </a:cubicBezTo>
                  <a:close/>
                  <a:moveTo>
                    <a:pt x="17346" y="9350"/>
                  </a:moveTo>
                  <a:cubicBezTo>
                    <a:pt x="17505" y="9418"/>
                    <a:pt x="17618" y="9575"/>
                    <a:pt x="17618" y="9759"/>
                  </a:cubicBezTo>
                  <a:lnTo>
                    <a:pt x="17618" y="10891"/>
                  </a:lnTo>
                  <a:cubicBezTo>
                    <a:pt x="17618" y="11092"/>
                    <a:pt x="17483" y="11263"/>
                    <a:pt x="17298" y="11316"/>
                  </a:cubicBezTo>
                  <a:cubicBezTo>
                    <a:pt x="17329" y="11144"/>
                    <a:pt x="17346" y="10966"/>
                    <a:pt x="17346" y="10784"/>
                  </a:cubicBezTo>
                  <a:lnTo>
                    <a:pt x="17346" y="9350"/>
                  </a:lnTo>
                  <a:close/>
                  <a:moveTo>
                    <a:pt x="11721" y="5765"/>
                  </a:moveTo>
                  <a:lnTo>
                    <a:pt x="11721" y="7930"/>
                  </a:lnTo>
                  <a:lnTo>
                    <a:pt x="11323" y="7930"/>
                  </a:lnTo>
                  <a:cubicBezTo>
                    <a:pt x="11001" y="7930"/>
                    <a:pt x="10740" y="8191"/>
                    <a:pt x="10740" y="8512"/>
                  </a:cubicBezTo>
                  <a:lnTo>
                    <a:pt x="10740" y="11196"/>
                  </a:lnTo>
                  <a:cubicBezTo>
                    <a:pt x="10740" y="11518"/>
                    <a:pt x="11001" y="11778"/>
                    <a:pt x="11323" y="11778"/>
                  </a:cubicBezTo>
                  <a:lnTo>
                    <a:pt x="11721" y="11778"/>
                  </a:lnTo>
                  <a:lnTo>
                    <a:pt x="11721" y="12845"/>
                  </a:lnTo>
                  <a:cubicBezTo>
                    <a:pt x="11048" y="12404"/>
                    <a:pt x="10604" y="11645"/>
                    <a:pt x="10604" y="10784"/>
                  </a:cubicBezTo>
                  <a:lnTo>
                    <a:pt x="10604" y="7826"/>
                  </a:lnTo>
                  <a:cubicBezTo>
                    <a:pt x="10604" y="6966"/>
                    <a:pt x="11048" y="6207"/>
                    <a:pt x="11721" y="5765"/>
                  </a:cubicBezTo>
                  <a:close/>
                  <a:moveTo>
                    <a:pt x="14831" y="5408"/>
                  </a:moveTo>
                  <a:cubicBezTo>
                    <a:pt x="14945" y="5431"/>
                    <a:pt x="15058" y="5463"/>
                    <a:pt x="15165" y="5501"/>
                  </a:cubicBezTo>
                  <a:lnTo>
                    <a:pt x="15165" y="6150"/>
                  </a:lnTo>
                  <a:cubicBezTo>
                    <a:pt x="15165" y="6297"/>
                    <a:pt x="15285" y="6415"/>
                    <a:pt x="15431" y="6415"/>
                  </a:cubicBezTo>
                  <a:cubicBezTo>
                    <a:pt x="15578" y="6415"/>
                    <a:pt x="15697" y="6295"/>
                    <a:pt x="15697" y="6150"/>
                  </a:cubicBezTo>
                  <a:lnTo>
                    <a:pt x="15697" y="5765"/>
                  </a:lnTo>
                  <a:cubicBezTo>
                    <a:pt x="16370" y="6207"/>
                    <a:pt x="16815" y="6966"/>
                    <a:pt x="16815" y="7826"/>
                  </a:cubicBezTo>
                  <a:lnTo>
                    <a:pt x="16815" y="10784"/>
                  </a:lnTo>
                  <a:cubicBezTo>
                    <a:pt x="16815" y="11645"/>
                    <a:pt x="16370" y="12404"/>
                    <a:pt x="15697" y="12845"/>
                  </a:cubicBezTo>
                  <a:lnTo>
                    <a:pt x="15697" y="11778"/>
                  </a:lnTo>
                  <a:lnTo>
                    <a:pt x="16096" y="11778"/>
                  </a:lnTo>
                  <a:cubicBezTo>
                    <a:pt x="16417" y="11778"/>
                    <a:pt x="16679" y="11518"/>
                    <a:pt x="16679" y="11196"/>
                  </a:cubicBezTo>
                  <a:lnTo>
                    <a:pt x="16679" y="8512"/>
                  </a:lnTo>
                  <a:cubicBezTo>
                    <a:pt x="16679" y="8191"/>
                    <a:pt x="16417" y="7930"/>
                    <a:pt x="16096" y="7930"/>
                  </a:cubicBezTo>
                  <a:lnTo>
                    <a:pt x="15697" y="7930"/>
                  </a:lnTo>
                  <a:lnTo>
                    <a:pt x="15697" y="7603"/>
                  </a:lnTo>
                  <a:cubicBezTo>
                    <a:pt x="15697" y="7456"/>
                    <a:pt x="15578" y="7337"/>
                    <a:pt x="15431" y="7337"/>
                  </a:cubicBezTo>
                  <a:cubicBezTo>
                    <a:pt x="15285" y="7337"/>
                    <a:pt x="15165" y="7456"/>
                    <a:pt x="15165" y="7603"/>
                  </a:cubicBezTo>
                  <a:lnTo>
                    <a:pt x="15165" y="7930"/>
                  </a:lnTo>
                  <a:lnTo>
                    <a:pt x="12253" y="7930"/>
                  </a:lnTo>
                  <a:lnTo>
                    <a:pt x="12253" y="5501"/>
                  </a:lnTo>
                  <a:cubicBezTo>
                    <a:pt x="12361" y="5463"/>
                    <a:pt x="12473" y="5431"/>
                    <a:pt x="12588" y="5408"/>
                  </a:cubicBezTo>
                  <a:lnTo>
                    <a:pt x="12588" y="5822"/>
                  </a:lnTo>
                  <a:cubicBezTo>
                    <a:pt x="12588" y="6066"/>
                    <a:pt x="12787" y="6263"/>
                    <a:pt x="13029" y="6263"/>
                  </a:cubicBezTo>
                  <a:lnTo>
                    <a:pt x="14389" y="6263"/>
                  </a:lnTo>
                  <a:cubicBezTo>
                    <a:pt x="14633" y="6263"/>
                    <a:pt x="14831" y="6066"/>
                    <a:pt x="14831" y="5822"/>
                  </a:cubicBezTo>
                  <a:lnTo>
                    <a:pt x="14831" y="5408"/>
                  </a:lnTo>
                  <a:close/>
                  <a:moveTo>
                    <a:pt x="15165" y="11778"/>
                  </a:moveTo>
                  <a:lnTo>
                    <a:pt x="15165" y="13110"/>
                  </a:lnTo>
                  <a:cubicBezTo>
                    <a:pt x="14907" y="13201"/>
                    <a:pt x="14628" y="13252"/>
                    <a:pt x="14339" y="13252"/>
                  </a:cubicBezTo>
                  <a:lnTo>
                    <a:pt x="13080" y="13252"/>
                  </a:lnTo>
                  <a:cubicBezTo>
                    <a:pt x="12790" y="13252"/>
                    <a:pt x="12511" y="13201"/>
                    <a:pt x="12253" y="13110"/>
                  </a:cubicBezTo>
                  <a:lnTo>
                    <a:pt x="12253" y="11778"/>
                  </a:lnTo>
                  <a:close/>
                  <a:moveTo>
                    <a:pt x="14686" y="13763"/>
                  </a:moveTo>
                  <a:lnTo>
                    <a:pt x="14686" y="14163"/>
                  </a:lnTo>
                  <a:lnTo>
                    <a:pt x="12732" y="14163"/>
                  </a:lnTo>
                  <a:lnTo>
                    <a:pt x="12732" y="13763"/>
                  </a:lnTo>
                  <a:cubicBezTo>
                    <a:pt x="12846" y="13775"/>
                    <a:pt x="12962" y="13784"/>
                    <a:pt x="13080" y="13784"/>
                  </a:cubicBezTo>
                  <a:lnTo>
                    <a:pt x="14339" y="13784"/>
                  </a:lnTo>
                  <a:cubicBezTo>
                    <a:pt x="14456" y="13784"/>
                    <a:pt x="14572" y="13775"/>
                    <a:pt x="14686" y="13763"/>
                  </a:cubicBezTo>
                  <a:close/>
                  <a:moveTo>
                    <a:pt x="16094" y="15780"/>
                  </a:moveTo>
                  <a:cubicBezTo>
                    <a:pt x="16245" y="15780"/>
                    <a:pt x="16368" y="15902"/>
                    <a:pt x="16368" y="16052"/>
                  </a:cubicBezTo>
                  <a:lnTo>
                    <a:pt x="16368" y="16588"/>
                  </a:lnTo>
                  <a:lnTo>
                    <a:pt x="11050" y="16588"/>
                  </a:lnTo>
                  <a:lnTo>
                    <a:pt x="11050" y="16052"/>
                  </a:lnTo>
                  <a:cubicBezTo>
                    <a:pt x="11050" y="15902"/>
                    <a:pt x="11174" y="15780"/>
                    <a:pt x="11324" y="15780"/>
                  </a:cubicBezTo>
                  <a:close/>
                  <a:moveTo>
                    <a:pt x="1965" y="1"/>
                  </a:moveTo>
                  <a:cubicBezTo>
                    <a:pt x="1359" y="1"/>
                    <a:pt x="866" y="491"/>
                    <a:pt x="866" y="1096"/>
                  </a:cubicBezTo>
                  <a:lnTo>
                    <a:pt x="866" y="4485"/>
                  </a:lnTo>
                  <a:cubicBezTo>
                    <a:pt x="369" y="4613"/>
                    <a:pt x="1" y="5062"/>
                    <a:pt x="1" y="5597"/>
                  </a:cubicBezTo>
                  <a:lnTo>
                    <a:pt x="1" y="5693"/>
                  </a:lnTo>
                  <a:cubicBezTo>
                    <a:pt x="1" y="6263"/>
                    <a:pt x="417" y="6736"/>
                    <a:pt x="964" y="6826"/>
                  </a:cubicBezTo>
                  <a:cubicBezTo>
                    <a:pt x="1208" y="7789"/>
                    <a:pt x="1894" y="8579"/>
                    <a:pt x="2794" y="8968"/>
                  </a:cubicBezTo>
                  <a:lnTo>
                    <a:pt x="2794" y="9309"/>
                  </a:lnTo>
                  <a:lnTo>
                    <a:pt x="1198" y="9309"/>
                  </a:lnTo>
                  <a:cubicBezTo>
                    <a:pt x="577" y="9309"/>
                    <a:pt x="70" y="9813"/>
                    <a:pt x="70" y="10433"/>
                  </a:cubicBezTo>
                  <a:lnTo>
                    <a:pt x="70" y="11353"/>
                  </a:lnTo>
                  <a:cubicBezTo>
                    <a:pt x="70" y="11549"/>
                    <a:pt x="229" y="11708"/>
                    <a:pt x="426" y="11708"/>
                  </a:cubicBezTo>
                  <a:lnTo>
                    <a:pt x="4913" y="11708"/>
                  </a:lnTo>
                  <a:cubicBezTo>
                    <a:pt x="5060" y="11708"/>
                    <a:pt x="5179" y="11589"/>
                    <a:pt x="5179" y="11443"/>
                  </a:cubicBezTo>
                  <a:cubicBezTo>
                    <a:pt x="5179" y="11296"/>
                    <a:pt x="5060" y="11177"/>
                    <a:pt x="4913" y="11177"/>
                  </a:cubicBezTo>
                  <a:lnTo>
                    <a:pt x="602" y="11177"/>
                  </a:lnTo>
                  <a:lnTo>
                    <a:pt x="602" y="10433"/>
                  </a:lnTo>
                  <a:cubicBezTo>
                    <a:pt x="602" y="10107"/>
                    <a:pt x="869" y="9841"/>
                    <a:pt x="1198" y="9841"/>
                  </a:cubicBezTo>
                  <a:lnTo>
                    <a:pt x="3060" y="9841"/>
                  </a:lnTo>
                  <a:cubicBezTo>
                    <a:pt x="3207" y="9841"/>
                    <a:pt x="3326" y="9722"/>
                    <a:pt x="3326" y="9575"/>
                  </a:cubicBezTo>
                  <a:lnTo>
                    <a:pt x="3326" y="9144"/>
                  </a:lnTo>
                  <a:cubicBezTo>
                    <a:pt x="3562" y="9200"/>
                    <a:pt x="3808" y="9229"/>
                    <a:pt x="4061" y="9229"/>
                  </a:cubicBezTo>
                  <a:lnTo>
                    <a:pt x="4093" y="9229"/>
                  </a:lnTo>
                  <a:cubicBezTo>
                    <a:pt x="4346" y="9229"/>
                    <a:pt x="4592" y="9200"/>
                    <a:pt x="4828" y="9144"/>
                  </a:cubicBezTo>
                  <a:lnTo>
                    <a:pt x="4828" y="9575"/>
                  </a:lnTo>
                  <a:cubicBezTo>
                    <a:pt x="4828" y="9722"/>
                    <a:pt x="4947" y="9841"/>
                    <a:pt x="5094" y="9841"/>
                  </a:cubicBezTo>
                  <a:lnTo>
                    <a:pt x="6957" y="9841"/>
                  </a:lnTo>
                  <a:cubicBezTo>
                    <a:pt x="7285" y="9841"/>
                    <a:pt x="7552" y="10107"/>
                    <a:pt x="7552" y="10433"/>
                  </a:cubicBezTo>
                  <a:lnTo>
                    <a:pt x="7552" y="11177"/>
                  </a:lnTo>
                  <a:lnTo>
                    <a:pt x="6437" y="11177"/>
                  </a:lnTo>
                  <a:cubicBezTo>
                    <a:pt x="6290" y="11177"/>
                    <a:pt x="6171" y="11296"/>
                    <a:pt x="6171" y="11443"/>
                  </a:cubicBezTo>
                  <a:cubicBezTo>
                    <a:pt x="6171" y="11589"/>
                    <a:pt x="6290" y="11708"/>
                    <a:pt x="6437" y="11708"/>
                  </a:cubicBezTo>
                  <a:lnTo>
                    <a:pt x="7729" y="11708"/>
                  </a:lnTo>
                  <a:cubicBezTo>
                    <a:pt x="7925" y="11708"/>
                    <a:pt x="8084" y="11549"/>
                    <a:pt x="8084" y="11353"/>
                  </a:cubicBezTo>
                  <a:lnTo>
                    <a:pt x="8084" y="10433"/>
                  </a:lnTo>
                  <a:cubicBezTo>
                    <a:pt x="8084" y="9813"/>
                    <a:pt x="7578" y="9309"/>
                    <a:pt x="6957" y="9309"/>
                  </a:cubicBezTo>
                  <a:lnTo>
                    <a:pt x="5360" y="9309"/>
                  </a:lnTo>
                  <a:lnTo>
                    <a:pt x="5360" y="8968"/>
                  </a:lnTo>
                  <a:cubicBezTo>
                    <a:pt x="6260" y="8579"/>
                    <a:pt x="6946" y="7789"/>
                    <a:pt x="7191" y="6826"/>
                  </a:cubicBezTo>
                  <a:cubicBezTo>
                    <a:pt x="7737" y="6736"/>
                    <a:pt x="8154" y="6263"/>
                    <a:pt x="8154" y="5693"/>
                  </a:cubicBezTo>
                  <a:lnTo>
                    <a:pt x="8154" y="5597"/>
                  </a:lnTo>
                  <a:cubicBezTo>
                    <a:pt x="8154" y="5062"/>
                    <a:pt x="7785" y="4613"/>
                    <a:pt x="7288" y="4485"/>
                  </a:cubicBezTo>
                  <a:lnTo>
                    <a:pt x="7288" y="3710"/>
                  </a:lnTo>
                  <a:lnTo>
                    <a:pt x="7626" y="3710"/>
                  </a:lnTo>
                  <a:cubicBezTo>
                    <a:pt x="7870" y="3710"/>
                    <a:pt x="8069" y="3512"/>
                    <a:pt x="8069" y="3268"/>
                  </a:cubicBezTo>
                  <a:lnTo>
                    <a:pt x="8069" y="3175"/>
                  </a:lnTo>
                  <a:lnTo>
                    <a:pt x="8459" y="3175"/>
                  </a:lnTo>
                  <a:lnTo>
                    <a:pt x="8459" y="7721"/>
                  </a:lnTo>
                  <a:cubicBezTo>
                    <a:pt x="8459" y="7965"/>
                    <a:pt x="8657" y="8163"/>
                    <a:pt x="8901" y="8163"/>
                  </a:cubicBezTo>
                  <a:lnTo>
                    <a:pt x="9277" y="8163"/>
                  </a:lnTo>
                  <a:lnTo>
                    <a:pt x="9277" y="8342"/>
                  </a:lnTo>
                  <a:cubicBezTo>
                    <a:pt x="9277" y="8586"/>
                    <a:pt x="9476" y="8784"/>
                    <a:pt x="9721" y="8784"/>
                  </a:cubicBezTo>
                  <a:lnTo>
                    <a:pt x="10072" y="8784"/>
                  </a:lnTo>
                  <a:lnTo>
                    <a:pt x="10072" y="8800"/>
                  </a:lnTo>
                  <a:cubicBezTo>
                    <a:pt x="9616" y="8881"/>
                    <a:pt x="9268" y="9280"/>
                    <a:pt x="9268" y="9759"/>
                  </a:cubicBezTo>
                  <a:lnTo>
                    <a:pt x="9268" y="10891"/>
                  </a:lnTo>
                  <a:cubicBezTo>
                    <a:pt x="9268" y="11428"/>
                    <a:pt x="9705" y="11866"/>
                    <a:pt x="10243" y="11866"/>
                  </a:cubicBezTo>
                  <a:lnTo>
                    <a:pt x="10275" y="11866"/>
                  </a:lnTo>
                  <a:cubicBezTo>
                    <a:pt x="10607" y="12718"/>
                    <a:pt x="11317" y="13382"/>
                    <a:pt x="12200" y="13652"/>
                  </a:cubicBezTo>
                  <a:lnTo>
                    <a:pt x="12200" y="14163"/>
                  </a:lnTo>
                  <a:lnTo>
                    <a:pt x="10324" y="14163"/>
                  </a:lnTo>
                  <a:cubicBezTo>
                    <a:pt x="9755" y="14163"/>
                    <a:pt x="9291" y="14624"/>
                    <a:pt x="9291" y="15193"/>
                  </a:cubicBezTo>
                  <a:lnTo>
                    <a:pt x="9291" y="16852"/>
                  </a:lnTo>
                  <a:cubicBezTo>
                    <a:pt x="9291" y="17000"/>
                    <a:pt x="9411" y="17118"/>
                    <a:pt x="9557" y="17118"/>
                  </a:cubicBezTo>
                  <a:lnTo>
                    <a:pt x="17860" y="17118"/>
                  </a:lnTo>
                  <a:cubicBezTo>
                    <a:pt x="18008" y="17118"/>
                    <a:pt x="18126" y="16999"/>
                    <a:pt x="18126" y="16852"/>
                  </a:cubicBezTo>
                  <a:lnTo>
                    <a:pt x="18126" y="15193"/>
                  </a:lnTo>
                  <a:cubicBezTo>
                    <a:pt x="18126" y="14625"/>
                    <a:pt x="17663" y="14163"/>
                    <a:pt x="17094" y="14163"/>
                  </a:cubicBezTo>
                  <a:lnTo>
                    <a:pt x="16788" y="14163"/>
                  </a:lnTo>
                  <a:cubicBezTo>
                    <a:pt x="16641" y="14163"/>
                    <a:pt x="16522" y="14281"/>
                    <a:pt x="16522" y="14428"/>
                  </a:cubicBezTo>
                  <a:cubicBezTo>
                    <a:pt x="16522" y="14575"/>
                    <a:pt x="16641" y="14694"/>
                    <a:pt x="16788" y="14694"/>
                  </a:cubicBezTo>
                  <a:lnTo>
                    <a:pt x="17094" y="14694"/>
                  </a:lnTo>
                  <a:cubicBezTo>
                    <a:pt x="17370" y="14694"/>
                    <a:pt x="17594" y="14918"/>
                    <a:pt x="17594" y="15193"/>
                  </a:cubicBezTo>
                  <a:lnTo>
                    <a:pt x="17594" y="16587"/>
                  </a:lnTo>
                  <a:lnTo>
                    <a:pt x="16899" y="16587"/>
                  </a:lnTo>
                  <a:lnTo>
                    <a:pt x="16899" y="16052"/>
                  </a:lnTo>
                  <a:cubicBezTo>
                    <a:pt x="16899" y="15608"/>
                    <a:pt x="16537" y="15248"/>
                    <a:pt x="16094" y="15248"/>
                  </a:cubicBezTo>
                  <a:lnTo>
                    <a:pt x="11324" y="15248"/>
                  </a:lnTo>
                  <a:cubicBezTo>
                    <a:pt x="10880" y="15248"/>
                    <a:pt x="10518" y="15608"/>
                    <a:pt x="10518" y="16052"/>
                  </a:cubicBezTo>
                  <a:lnTo>
                    <a:pt x="10518" y="16587"/>
                  </a:lnTo>
                  <a:lnTo>
                    <a:pt x="9823" y="16587"/>
                  </a:lnTo>
                  <a:lnTo>
                    <a:pt x="9823" y="15193"/>
                  </a:lnTo>
                  <a:cubicBezTo>
                    <a:pt x="9823" y="14918"/>
                    <a:pt x="10048" y="14694"/>
                    <a:pt x="10324" y="14694"/>
                  </a:cubicBezTo>
                  <a:lnTo>
                    <a:pt x="15406" y="14694"/>
                  </a:lnTo>
                  <a:cubicBezTo>
                    <a:pt x="15553" y="14694"/>
                    <a:pt x="15672" y="14575"/>
                    <a:pt x="15672" y="14428"/>
                  </a:cubicBezTo>
                  <a:cubicBezTo>
                    <a:pt x="15672" y="14281"/>
                    <a:pt x="15553" y="14163"/>
                    <a:pt x="15406" y="14163"/>
                  </a:cubicBezTo>
                  <a:lnTo>
                    <a:pt x="15218" y="14163"/>
                  </a:lnTo>
                  <a:lnTo>
                    <a:pt x="15218" y="13652"/>
                  </a:lnTo>
                  <a:cubicBezTo>
                    <a:pt x="16101" y="13383"/>
                    <a:pt x="16811" y="12718"/>
                    <a:pt x="17143" y="11866"/>
                  </a:cubicBezTo>
                  <a:lnTo>
                    <a:pt x="17175" y="11866"/>
                  </a:lnTo>
                  <a:cubicBezTo>
                    <a:pt x="17712" y="11866"/>
                    <a:pt x="18149" y="11428"/>
                    <a:pt x="18149" y="10891"/>
                  </a:cubicBezTo>
                  <a:lnTo>
                    <a:pt x="18149" y="9759"/>
                  </a:lnTo>
                  <a:cubicBezTo>
                    <a:pt x="18149" y="9280"/>
                    <a:pt x="17802" y="8881"/>
                    <a:pt x="17346" y="8800"/>
                  </a:cubicBezTo>
                  <a:lnTo>
                    <a:pt x="17346" y="7826"/>
                  </a:lnTo>
                  <a:cubicBezTo>
                    <a:pt x="17346" y="6173"/>
                    <a:pt x="15997" y="4827"/>
                    <a:pt x="14338" y="4827"/>
                  </a:cubicBezTo>
                  <a:lnTo>
                    <a:pt x="13080" y="4827"/>
                  </a:lnTo>
                  <a:cubicBezTo>
                    <a:pt x="11660" y="4827"/>
                    <a:pt x="10468" y="5813"/>
                    <a:pt x="10153" y="7134"/>
                  </a:cubicBezTo>
                  <a:lnTo>
                    <a:pt x="9721" y="7134"/>
                  </a:lnTo>
                  <a:cubicBezTo>
                    <a:pt x="9476" y="7134"/>
                    <a:pt x="9278" y="7334"/>
                    <a:pt x="9278" y="7578"/>
                  </a:cubicBezTo>
                  <a:lnTo>
                    <a:pt x="9278" y="7631"/>
                  </a:lnTo>
                  <a:lnTo>
                    <a:pt x="8991" y="7631"/>
                  </a:lnTo>
                  <a:lnTo>
                    <a:pt x="8991" y="3087"/>
                  </a:lnTo>
                  <a:cubicBezTo>
                    <a:pt x="8991" y="2843"/>
                    <a:pt x="8791" y="2643"/>
                    <a:pt x="8547" y="2643"/>
                  </a:cubicBezTo>
                  <a:lnTo>
                    <a:pt x="8069" y="2643"/>
                  </a:lnTo>
                  <a:lnTo>
                    <a:pt x="8069" y="2503"/>
                  </a:lnTo>
                  <a:cubicBezTo>
                    <a:pt x="8069" y="2258"/>
                    <a:pt x="7870" y="2060"/>
                    <a:pt x="7626" y="2060"/>
                  </a:cubicBezTo>
                  <a:lnTo>
                    <a:pt x="7287" y="2060"/>
                  </a:lnTo>
                  <a:cubicBezTo>
                    <a:pt x="7275" y="1120"/>
                    <a:pt x="6505" y="359"/>
                    <a:pt x="5558" y="359"/>
                  </a:cubicBezTo>
                  <a:cubicBezTo>
                    <a:pt x="5386" y="359"/>
                    <a:pt x="5214" y="386"/>
                    <a:pt x="5049" y="437"/>
                  </a:cubicBezTo>
                  <a:cubicBezTo>
                    <a:pt x="4849" y="172"/>
                    <a:pt x="4529" y="1"/>
                    <a:pt x="41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51"/>
            <p:cNvSpPr/>
            <p:nvPr/>
          </p:nvSpPr>
          <p:spPr>
            <a:xfrm>
              <a:off x="4384911" y="2616752"/>
              <a:ext cx="63980" cy="42852"/>
            </a:xfrm>
            <a:custGeom>
              <a:avLst/>
              <a:gdLst/>
              <a:ahLst/>
              <a:cxnLst/>
              <a:rect l="l" t="t" r="r" b="b"/>
              <a:pathLst>
                <a:path w="1929" h="1292" extrusionOk="0">
                  <a:moveTo>
                    <a:pt x="1396" y="533"/>
                  </a:moveTo>
                  <a:lnTo>
                    <a:pt x="1396" y="760"/>
                  </a:lnTo>
                  <a:lnTo>
                    <a:pt x="532" y="760"/>
                  </a:lnTo>
                  <a:lnTo>
                    <a:pt x="532" y="533"/>
                  </a:lnTo>
                  <a:close/>
                  <a:moveTo>
                    <a:pt x="373" y="1"/>
                  </a:moveTo>
                  <a:cubicBezTo>
                    <a:pt x="167" y="1"/>
                    <a:pt x="1" y="168"/>
                    <a:pt x="1" y="373"/>
                  </a:cubicBezTo>
                  <a:lnTo>
                    <a:pt x="1" y="920"/>
                  </a:lnTo>
                  <a:cubicBezTo>
                    <a:pt x="1" y="1125"/>
                    <a:pt x="167" y="1292"/>
                    <a:pt x="373" y="1292"/>
                  </a:cubicBezTo>
                  <a:lnTo>
                    <a:pt x="1556" y="1292"/>
                  </a:lnTo>
                  <a:cubicBezTo>
                    <a:pt x="1762" y="1292"/>
                    <a:pt x="1928" y="1125"/>
                    <a:pt x="1928" y="920"/>
                  </a:cubicBezTo>
                  <a:lnTo>
                    <a:pt x="1928" y="373"/>
                  </a:lnTo>
                  <a:cubicBezTo>
                    <a:pt x="1928" y="168"/>
                    <a:pt x="1762" y="1"/>
                    <a:pt x="15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51"/>
            <p:cNvSpPr/>
            <p:nvPr/>
          </p:nvSpPr>
          <p:spPr>
            <a:xfrm>
              <a:off x="4465077" y="2616752"/>
              <a:ext cx="64013" cy="42852"/>
            </a:xfrm>
            <a:custGeom>
              <a:avLst/>
              <a:gdLst/>
              <a:ahLst/>
              <a:cxnLst/>
              <a:rect l="l" t="t" r="r" b="b"/>
              <a:pathLst>
                <a:path w="1930" h="1292" extrusionOk="0">
                  <a:moveTo>
                    <a:pt x="1397" y="533"/>
                  </a:moveTo>
                  <a:lnTo>
                    <a:pt x="1397" y="760"/>
                  </a:lnTo>
                  <a:lnTo>
                    <a:pt x="533" y="760"/>
                  </a:lnTo>
                  <a:lnTo>
                    <a:pt x="533" y="533"/>
                  </a:lnTo>
                  <a:close/>
                  <a:moveTo>
                    <a:pt x="373" y="1"/>
                  </a:moveTo>
                  <a:cubicBezTo>
                    <a:pt x="167" y="1"/>
                    <a:pt x="1" y="168"/>
                    <a:pt x="1" y="373"/>
                  </a:cubicBezTo>
                  <a:lnTo>
                    <a:pt x="1" y="920"/>
                  </a:lnTo>
                  <a:cubicBezTo>
                    <a:pt x="1" y="1125"/>
                    <a:pt x="167" y="1292"/>
                    <a:pt x="373" y="1292"/>
                  </a:cubicBezTo>
                  <a:lnTo>
                    <a:pt x="1556" y="1292"/>
                  </a:lnTo>
                  <a:cubicBezTo>
                    <a:pt x="1762" y="1292"/>
                    <a:pt x="1929" y="1125"/>
                    <a:pt x="1929" y="920"/>
                  </a:cubicBezTo>
                  <a:lnTo>
                    <a:pt x="1929" y="373"/>
                  </a:lnTo>
                  <a:cubicBezTo>
                    <a:pt x="1929" y="168"/>
                    <a:pt x="1762" y="1"/>
                    <a:pt x="15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51"/>
            <p:cNvSpPr/>
            <p:nvPr/>
          </p:nvSpPr>
          <p:spPr>
            <a:xfrm>
              <a:off x="4376221" y="2833567"/>
              <a:ext cx="45506" cy="17645"/>
            </a:xfrm>
            <a:custGeom>
              <a:avLst/>
              <a:gdLst/>
              <a:ahLst/>
              <a:cxnLst/>
              <a:rect l="l" t="t" r="r" b="b"/>
              <a:pathLst>
                <a:path w="1372" h="532" extrusionOk="0">
                  <a:moveTo>
                    <a:pt x="266" y="0"/>
                  </a:moveTo>
                  <a:cubicBezTo>
                    <a:pt x="119" y="0"/>
                    <a:pt x="0" y="118"/>
                    <a:pt x="0" y="266"/>
                  </a:cubicBezTo>
                  <a:cubicBezTo>
                    <a:pt x="0" y="413"/>
                    <a:pt x="119" y="531"/>
                    <a:pt x="266" y="531"/>
                  </a:cubicBezTo>
                  <a:lnTo>
                    <a:pt x="1106" y="531"/>
                  </a:lnTo>
                  <a:cubicBezTo>
                    <a:pt x="1253" y="531"/>
                    <a:pt x="1372" y="412"/>
                    <a:pt x="1372" y="266"/>
                  </a:cubicBezTo>
                  <a:cubicBezTo>
                    <a:pt x="1372" y="118"/>
                    <a:pt x="1253" y="0"/>
                    <a:pt x="11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51"/>
            <p:cNvSpPr/>
            <p:nvPr/>
          </p:nvSpPr>
          <p:spPr>
            <a:xfrm>
              <a:off x="4466801" y="2833567"/>
              <a:ext cx="17678" cy="17678"/>
            </a:xfrm>
            <a:custGeom>
              <a:avLst/>
              <a:gdLst/>
              <a:ahLst/>
              <a:cxnLst/>
              <a:rect l="l" t="t" r="r" b="b"/>
              <a:pathLst>
                <a:path w="533" h="533" extrusionOk="0">
                  <a:moveTo>
                    <a:pt x="266" y="0"/>
                  </a:moveTo>
                  <a:cubicBezTo>
                    <a:pt x="195" y="0"/>
                    <a:pt x="128" y="28"/>
                    <a:pt x="78" y="77"/>
                  </a:cubicBezTo>
                  <a:cubicBezTo>
                    <a:pt x="28" y="128"/>
                    <a:pt x="0" y="195"/>
                    <a:pt x="0" y="265"/>
                  </a:cubicBezTo>
                  <a:cubicBezTo>
                    <a:pt x="0" y="336"/>
                    <a:pt x="28" y="404"/>
                    <a:pt x="78" y="454"/>
                  </a:cubicBezTo>
                  <a:cubicBezTo>
                    <a:pt x="128" y="503"/>
                    <a:pt x="195" y="532"/>
                    <a:pt x="266" y="532"/>
                  </a:cubicBezTo>
                  <a:cubicBezTo>
                    <a:pt x="336" y="532"/>
                    <a:pt x="404" y="503"/>
                    <a:pt x="454" y="454"/>
                  </a:cubicBezTo>
                  <a:cubicBezTo>
                    <a:pt x="503" y="404"/>
                    <a:pt x="532" y="336"/>
                    <a:pt x="532" y="265"/>
                  </a:cubicBezTo>
                  <a:cubicBezTo>
                    <a:pt x="532" y="195"/>
                    <a:pt x="503" y="128"/>
                    <a:pt x="454" y="77"/>
                  </a:cubicBezTo>
                  <a:cubicBezTo>
                    <a:pt x="404" y="28"/>
                    <a:pt x="336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51"/>
            <p:cNvSpPr/>
            <p:nvPr/>
          </p:nvSpPr>
          <p:spPr>
            <a:xfrm>
              <a:off x="4492340" y="2833567"/>
              <a:ext cx="17678" cy="17678"/>
            </a:xfrm>
            <a:custGeom>
              <a:avLst/>
              <a:gdLst/>
              <a:ahLst/>
              <a:cxnLst/>
              <a:rect l="l" t="t" r="r" b="b"/>
              <a:pathLst>
                <a:path w="533" h="533" extrusionOk="0">
                  <a:moveTo>
                    <a:pt x="266" y="0"/>
                  </a:moveTo>
                  <a:cubicBezTo>
                    <a:pt x="195" y="0"/>
                    <a:pt x="128" y="28"/>
                    <a:pt x="77" y="77"/>
                  </a:cubicBezTo>
                  <a:cubicBezTo>
                    <a:pt x="29" y="128"/>
                    <a:pt x="0" y="195"/>
                    <a:pt x="0" y="265"/>
                  </a:cubicBezTo>
                  <a:cubicBezTo>
                    <a:pt x="0" y="336"/>
                    <a:pt x="29" y="404"/>
                    <a:pt x="77" y="454"/>
                  </a:cubicBezTo>
                  <a:cubicBezTo>
                    <a:pt x="128" y="503"/>
                    <a:pt x="195" y="532"/>
                    <a:pt x="266" y="532"/>
                  </a:cubicBezTo>
                  <a:cubicBezTo>
                    <a:pt x="336" y="532"/>
                    <a:pt x="404" y="503"/>
                    <a:pt x="454" y="454"/>
                  </a:cubicBezTo>
                  <a:cubicBezTo>
                    <a:pt x="503" y="404"/>
                    <a:pt x="532" y="336"/>
                    <a:pt x="532" y="265"/>
                  </a:cubicBezTo>
                  <a:cubicBezTo>
                    <a:pt x="532" y="195"/>
                    <a:pt x="503" y="128"/>
                    <a:pt x="454" y="77"/>
                  </a:cubicBezTo>
                  <a:cubicBezTo>
                    <a:pt x="404" y="28"/>
                    <a:pt x="336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51"/>
            <p:cNvSpPr/>
            <p:nvPr/>
          </p:nvSpPr>
          <p:spPr>
            <a:xfrm>
              <a:off x="4517879" y="2833567"/>
              <a:ext cx="17678" cy="17678"/>
            </a:xfrm>
            <a:custGeom>
              <a:avLst/>
              <a:gdLst/>
              <a:ahLst/>
              <a:cxnLst/>
              <a:rect l="l" t="t" r="r" b="b"/>
              <a:pathLst>
                <a:path w="533" h="533" extrusionOk="0">
                  <a:moveTo>
                    <a:pt x="266" y="0"/>
                  </a:moveTo>
                  <a:cubicBezTo>
                    <a:pt x="195" y="0"/>
                    <a:pt x="128" y="28"/>
                    <a:pt x="77" y="77"/>
                  </a:cubicBezTo>
                  <a:cubicBezTo>
                    <a:pt x="29" y="128"/>
                    <a:pt x="0" y="195"/>
                    <a:pt x="0" y="265"/>
                  </a:cubicBezTo>
                  <a:cubicBezTo>
                    <a:pt x="0" y="336"/>
                    <a:pt x="29" y="404"/>
                    <a:pt x="77" y="454"/>
                  </a:cubicBezTo>
                  <a:cubicBezTo>
                    <a:pt x="128" y="503"/>
                    <a:pt x="195" y="532"/>
                    <a:pt x="266" y="532"/>
                  </a:cubicBezTo>
                  <a:cubicBezTo>
                    <a:pt x="336" y="532"/>
                    <a:pt x="405" y="503"/>
                    <a:pt x="454" y="454"/>
                  </a:cubicBezTo>
                  <a:cubicBezTo>
                    <a:pt x="503" y="404"/>
                    <a:pt x="532" y="336"/>
                    <a:pt x="532" y="265"/>
                  </a:cubicBezTo>
                  <a:cubicBezTo>
                    <a:pt x="532" y="195"/>
                    <a:pt x="503" y="128"/>
                    <a:pt x="454" y="77"/>
                  </a:cubicBezTo>
                  <a:cubicBezTo>
                    <a:pt x="405" y="28"/>
                    <a:pt x="336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51"/>
            <p:cNvSpPr/>
            <p:nvPr/>
          </p:nvSpPr>
          <p:spPr>
            <a:xfrm>
              <a:off x="4422622" y="2534894"/>
              <a:ext cx="17645" cy="17678"/>
            </a:xfrm>
            <a:custGeom>
              <a:avLst/>
              <a:gdLst/>
              <a:ahLst/>
              <a:cxnLst/>
              <a:rect l="l" t="t" r="r" b="b"/>
              <a:pathLst>
                <a:path w="532" h="533" extrusionOk="0">
                  <a:moveTo>
                    <a:pt x="265" y="1"/>
                  </a:moveTo>
                  <a:cubicBezTo>
                    <a:pt x="197" y="1"/>
                    <a:pt x="127" y="29"/>
                    <a:pt x="79" y="79"/>
                  </a:cubicBezTo>
                  <a:cubicBezTo>
                    <a:pt x="28" y="128"/>
                    <a:pt x="1" y="197"/>
                    <a:pt x="1" y="267"/>
                  </a:cubicBezTo>
                  <a:cubicBezTo>
                    <a:pt x="1" y="336"/>
                    <a:pt x="28" y="405"/>
                    <a:pt x="79" y="455"/>
                  </a:cubicBezTo>
                  <a:cubicBezTo>
                    <a:pt x="127" y="504"/>
                    <a:pt x="196" y="533"/>
                    <a:pt x="265" y="533"/>
                  </a:cubicBezTo>
                  <a:cubicBezTo>
                    <a:pt x="336" y="533"/>
                    <a:pt x="404" y="504"/>
                    <a:pt x="453" y="455"/>
                  </a:cubicBezTo>
                  <a:cubicBezTo>
                    <a:pt x="504" y="405"/>
                    <a:pt x="531" y="336"/>
                    <a:pt x="531" y="267"/>
                  </a:cubicBezTo>
                  <a:cubicBezTo>
                    <a:pt x="531" y="197"/>
                    <a:pt x="504" y="128"/>
                    <a:pt x="453" y="79"/>
                  </a:cubicBezTo>
                  <a:cubicBezTo>
                    <a:pt x="404" y="29"/>
                    <a:pt x="336" y="1"/>
                    <a:pt x="2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51"/>
            <p:cNvSpPr/>
            <p:nvPr/>
          </p:nvSpPr>
          <p:spPr>
            <a:xfrm>
              <a:off x="4448161" y="2534894"/>
              <a:ext cx="17678" cy="17678"/>
            </a:xfrm>
            <a:custGeom>
              <a:avLst/>
              <a:gdLst/>
              <a:ahLst/>
              <a:cxnLst/>
              <a:rect l="l" t="t" r="r" b="b"/>
              <a:pathLst>
                <a:path w="533" h="533" extrusionOk="0">
                  <a:moveTo>
                    <a:pt x="267" y="1"/>
                  </a:moveTo>
                  <a:cubicBezTo>
                    <a:pt x="196" y="1"/>
                    <a:pt x="128" y="29"/>
                    <a:pt x="78" y="79"/>
                  </a:cubicBezTo>
                  <a:cubicBezTo>
                    <a:pt x="28" y="128"/>
                    <a:pt x="1" y="197"/>
                    <a:pt x="1" y="267"/>
                  </a:cubicBezTo>
                  <a:cubicBezTo>
                    <a:pt x="1" y="336"/>
                    <a:pt x="28" y="405"/>
                    <a:pt x="78" y="455"/>
                  </a:cubicBezTo>
                  <a:cubicBezTo>
                    <a:pt x="128" y="504"/>
                    <a:pt x="196" y="533"/>
                    <a:pt x="267" y="533"/>
                  </a:cubicBezTo>
                  <a:cubicBezTo>
                    <a:pt x="336" y="533"/>
                    <a:pt x="405" y="504"/>
                    <a:pt x="454" y="455"/>
                  </a:cubicBezTo>
                  <a:cubicBezTo>
                    <a:pt x="504" y="405"/>
                    <a:pt x="532" y="336"/>
                    <a:pt x="532" y="267"/>
                  </a:cubicBezTo>
                  <a:cubicBezTo>
                    <a:pt x="532" y="197"/>
                    <a:pt x="504" y="128"/>
                    <a:pt x="454" y="79"/>
                  </a:cubicBezTo>
                  <a:cubicBezTo>
                    <a:pt x="404" y="29"/>
                    <a:pt x="336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51"/>
            <p:cNvSpPr/>
            <p:nvPr/>
          </p:nvSpPr>
          <p:spPr>
            <a:xfrm>
              <a:off x="4473700" y="2534894"/>
              <a:ext cx="17678" cy="17678"/>
            </a:xfrm>
            <a:custGeom>
              <a:avLst/>
              <a:gdLst/>
              <a:ahLst/>
              <a:cxnLst/>
              <a:rect l="l" t="t" r="r" b="b"/>
              <a:pathLst>
                <a:path w="533" h="533" extrusionOk="0">
                  <a:moveTo>
                    <a:pt x="267" y="1"/>
                  </a:moveTo>
                  <a:cubicBezTo>
                    <a:pt x="197" y="1"/>
                    <a:pt x="128" y="29"/>
                    <a:pt x="79" y="79"/>
                  </a:cubicBezTo>
                  <a:cubicBezTo>
                    <a:pt x="29" y="128"/>
                    <a:pt x="1" y="197"/>
                    <a:pt x="1" y="267"/>
                  </a:cubicBezTo>
                  <a:cubicBezTo>
                    <a:pt x="1" y="336"/>
                    <a:pt x="29" y="405"/>
                    <a:pt x="79" y="455"/>
                  </a:cubicBezTo>
                  <a:cubicBezTo>
                    <a:pt x="128" y="504"/>
                    <a:pt x="197" y="533"/>
                    <a:pt x="267" y="533"/>
                  </a:cubicBezTo>
                  <a:cubicBezTo>
                    <a:pt x="336" y="533"/>
                    <a:pt x="404" y="504"/>
                    <a:pt x="455" y="455"/>
                  </a:cubicBezTo>
                  <a:cubicBezTo>
                    <a:pt x="504" y="405"/>
                    <a:pt x="533" y="336"/>
                    <a:pt x="533" y="267"/>
                  </a:cubicBezTo>
                  <a:cubicBezTo>
                    <a:pt x="533" y="197"/>
                    <a:pt x="504" y="128"/>
                    <a:pt x="455" y="79"/>
                  </a:cubicBezTo>
                  <a:cubicBezTo>
                    <a:pt x="405" y="29"/>
                    <a:pt x="336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51"/>
            <p:cNvSpPr/>
            <p:nvPr/>
          </p:nvSpPr>
          <p:spPr>
            <a:xfrm>
              <a:off x="4418543" y="2700433"/>
              <a:ext cx="76882" cy="17645"/>
            </a:xfrm>
            <a:custGeom>
              <a:avLst/>
              <a:gdLst/>
              <a:ahLst/>
              <a:cxnLst/>
              <a:rect l="l" t="t" r="r" b="b"/>
              <a:pathLst>
                <a:path w="2318" h="532" extrusionOk="0"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cubicBezTo>
                    <a:pt x="0" y="412"/>
                    <a:pt x="119" y="532"/>
                    <a:pt x="266" y="532"/>
                  </a:cubicBezTo>
                  <a:lnTo>
                    <a:pt x="2052" y="532"/>
                  </a:lnTo>
                  <a:cubicBezTo>
                    <a:pt x="2199" y="532"/>
                    <a:pt x="2318" y="412"/>
                    <a:pt x="2318" y="267"/>
                  </a:cubicBezTo>
                  <a:cubicBezTo>
                    <a:pt x="2318" y="120"/>
                    <a:pt x="2199" y="1"/>
                    <a:pt x="20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51"/>
            <p:cNvSpPr/>
            <p:nvPr/>
          </p:nvSpPr>
          <p:spPr>
            <a:xfrm>
              <a:off x="4418543" y="2721262"/>
              <a:ext cx="76882" cy="17645"/>
            </a:xfrm>
            <a:custGeom>
              <a:avLst/>
              <a:gdLst/>
              <a:ahLst/>
              <a:cxnLst/>
              <a:rect l="l" t="t" r="r" b="b"/>
              <a:pathLst>
                <a:path w="2318" h="532" extrusionOk="0">
                  <a:moveTo>
                    <a:pt x="266" y="0"/>
                  </a:moveTo>
                  <a:cubicBezTo>
                    <a:pt x="119" y="0"/>
                    <a:pt x="0" y="119"/>
                    <a:pt x="0" y="266"/>
                  </a:cubicBezTo>
                  <a:cubicBezTo>
                    <a:pt x="0" y="413"/>
                    <a:pt x="119" y="532"/>
                    <a:pt x="266" y="532"/>
                  </a:cubicBezTo>
                  <a:lnTo>
                    <a:pt x="2052" y="532"/>
                  </a:lnTo>
                  <a:cubicBezTo>
                    <a:pt x="2199" y="532"/>
                    <a:pt x="2318" y="413"/>
                    <a:pt x="2318" y="266"/>
                  </a:cubicBezTo>
                  <a:cubicBezTo>
                    <a:pt x="2318" y="119"/>
                    <a:pt x="2199" y="0"/>
                    <a:pt x="20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803" name="Google Shape;1803;p51"/>
          <p:cNvCxnSpPr>
            <a:stCxn id="1759" idx="2"/>
            <a:endCxn id="1731" idx="3"/>
          </p:cNvCxnSpPr>
          <p:nvPr/>
        </p:nvCxnSpPr>
        <p:spPr>
          <a:xfrm flipH="1">
            <a:off x="1877375" y="1897825"/>
            <a:ext cx="1754400" cy="195900"/>
          </a:xfrm>
          <a:prstGeom prst="bentConnector2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04" name="Google Shape;1804;p51"/>
          <p:cNvCxnSpPr>
            <a:stCxn id="1731" idx="0"/>
            <a:endCxn id="1761" idx="1"/>
          </p:cNvCxnSpPr>
          <p:nvPr/>
        </p:nvCxnSpPr>
        <p:spPr>
          <a:xfrm rot="-5400000" flipH="1">
            <a:off x="2656688" y="2809000"/>
            <a:ext cx="195900" cy="1754400"/>
          </a:xfrm>
          <a:prstGeom prst="bentConnector2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05" name="Google Shape;1805;p51"/>
          <p:cNvCxnSpPr>
            <a:stCxn id="1760" idx="2"/>
            <a:endCxn id="1731" idx="5"/>
          </p:cNvCxnSpPr>
          <p:nvPr/>
        </p:nvCxnSpPr>
        <p:spPr>
          <a:xfrm flipH="1">
            <a:off x="2525075" y="2666500"/>
            <a:ext cx="1106700" cy="597900"/>
          </a:xfrm>
          <a:prstGeom prst="bentConnector3">
            <a:avLst>
              <a:gd name="adj1" fmla="val 49997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806" name="Google Shape;1806;p51"/>
          <p:cNvGrpSpPr/>
          <p:nvPr/>
        </p:nvGrpSpPr>
        <p:grpSpPr>
          <a:xfrm>
            <a:off x="7106825" y="1312225"/>
            <a:ext cx="76825" cy="76800"/>
            <a:chOff x="3104875" y="1099400"/>
            <a:chExt cx="76825" cy="76800"/>
          </a:xfrm>
        </p:grpSpPr>
        <p:sp>
          <p:nvSpPr>
            <p:cNvPr id="1807" name="Google Shape;1807;p5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5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09" name="Google Shape;1809;p51"/>
          <p:cNvGrpSpPr/>
          <p:nvPr/>
        </p:nvGrpSpPr>
        <p:grpSpPr>
          <a:xfrm>
            <a:off x="1877450" y="837825"/>
            <a:ext cx="76825" cy="76800"/>
            <a:chOff x="3104875" y="1099400"/>
            <a:chExt cx="76825" cy="76800"/>
          </a:xfrm>
        </p:grpSpPr>
        <p:sp>
          <p:nvSpPr>
            <p:cNvPr id="1810" name="Google Shape;1810;p5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5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12" name="Google Shape;1812;p51"/>
          <p:cNvGrpSpPr/>
          <p:nvPr/>
        </p:nvGrpSpPr>
        <p:grpSpPr>
          <a:xfrm>
            <a:off x="4870450" y="4197150"/>
            <a:ext cx="76825" cy="76800"/>
            <a:chOff x="3104875" y="1099400"/>
            <a:chExt cx="76825" cy="76800"/>
          </a:xfrm>
        </p:grpSpPr>
        <p:sp>
          <p:nvSpPr>
            <p:cNvPr id="1813" name="Google Shape;1813;p5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5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815" name="Google Shape;1815;p51"/>
          <p:cNvPicPr preferRelativeResize="0"/>
          <p:nvPr/>
        </p:nvPicPr>
        <p:blipFill rotWithShape="1">
          <a:blip r:embed="rId4">
            <a:alphaModFix/>
          </a:blip>
          <a:srcRect l="22009" r="18455"/>
          <a:stretch/>
        </p:blipFill>
        <p:spPr>
          <a:xfrm rot="1203245">
            <a:off x="7517459" y="502025"/>
            <a:ext cx="1272639" cy="12024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6" name="Google Shape;1816;p51"/>
          <p:cNvPicPr preferRelativeResize="0"/>
          <p:nvPr/>
        </p:nvPicPr>
        <p:blipFill rotWithShape="1">
          <a:blip r:embed="rId5">
            <a:alphaModFix/>
          </a:blip>
          <a:srcRect l="18647" t="7960" r="8852" b="8336"/>
          <a:stretch/>
        </p:blipFill>
        <p:spPr>
          <a:xfrm rot="-1406513">
            <a:off x="1399635" y="4039437"/>
            <a:ext cx="1175233" cy="7632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Google Shape;2052;p59"/>
          <p:cNvSpPr txBox="1">
            <a:spLocks noGrp="1"/>
          </p:cNvSpPr>
          <p:nvPr>
            <p:ph type="title"/>
          </p:nvPr>
        </p:nvSpPr>
        <p:spPr>
          <a:xfrm>
            <a:off x="708826" y="317341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MODEL INPUTS</a:t>
            </a:r>
            <a:endParaRPr dirty="0"/>
          </a:p>
        </p:txBody>
      </p:sp>
      <p:sp>
        <p:nvSpPr>
          <p:cNvPr id="2056" name="Google Shape;2056;p59"/>
          <p:cNvSpPr txBox="1"/>
          <p:nvPr/>
        </p:nvSpPr>
        <p:spPr>
          <a:xfrm>
            <a:off x="165579" y="1663114"/>
            <a:ext cx="2070605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Basic Data</a:t>
            </a:r>
            <a:endParaRPr sz="1800" b="1" dirty="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2124" name="Google Shape;2124;p59"/>
          <p:cNvGrpSpPr/>
          <p:nvPr/>
        </p:nvGrpSpPr>
        <p:grpSpPr>
          <a:xfrm>
            <a:off x="1011700" y="1197775"/>
            <a:ext cx="76825" cy="76800"/>
            <a:chOff x="3104875" y="1099400"/>
            <a:chExt cx="76825" cy="76800"/>
          </a:xfrm>
        </p:grpSpPr>
        <p:sp>
          <p:nvSpPr>
            <p:cNvPr id="2125" name="Google Shape;2125;p59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2126;p59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27" name="Google Shape;2127;p59"/>
          <p:cNvGrpSpPr/>
          <p:nvPr/>
        </p:nvGrpSpPr>
        <p:grpSpPr>
          <a:xfrm>
            <a:off x="6556775" y="821850"/>
            <a:ext cx="76825" cy="76800"/>
            <a:chOff x="3104875" y="1099400"/>
            <a:chExt cx="76825" cy="76800"/>
          </a:xfrm>
        </p:grpSpPr>
        <p:sp>
          <p:nvSpPr>
            <p:cNvPr id="2128" name="Google Shape;2128;p59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2129;p59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30" name="Google Shape;2130;p59"/>
          <p:cNvGrpSpPr/>
          <p:nvPr/>
        </p:nvGrpSpPr>
        <p:grpSpPr>
          <a:xfrm>
            <a:off x="7149100" y="4197150"/>
            <a:ext cx="76825" cy="76800"/>
            <a:chOff x="3104875" y="1099400"/>
            <a:chExt cx="76825" cy="76800"/>
          </a:xfrm>
        </p:grpSpPr>
        <p:sp>
          <p:nvSpPr>
            <p:cNvPr id="2131" name="Google Shape;2131;p59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2132;p59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133" name="Google Shape;2133;p59"/>
          <p:cNvPicPr preferRelativeResize="0"/>
          <p:nvPr/>
        </p:nvPicPr>
        <p:blipFill rotWithShape="1">
          <a:blip r:embed="rId3">
            <a:alphaModFix/>
          </a:blip>
          <a:srcRect l="18647" t="7960" r="8852" b="8336"/>
          <a:stretch/>
        </p:blipFill>
        <p:spPr>
          <a:xfrm rot="-1406513">
            <a:off x="2935216" y="4604525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4" name="Google Shape;2134;p59"/>
          <p:cNvPicPr preferRelativeResize="0"/>
          <p:nvPr/>
        </p:nvPicPr>
        <p:blipFill rotWithShape="1">
          <a:blip r:embed="rId4">
            <a:alphaModFix/>
          </a:blip>
          <a:srcRect l="22009" r="18455"/>
          <a:stretch/>
        </p:blipFill>
        <p:spPr>
          <a:xfrm rot="1913061">
            <a:off x="7375920" y="328184"/>
            <a:ext cx="861581" cy="8140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5" name="Google Shape;2135;p59"/>
          <p:cNvPicPr preferRelativeResize="0"/>
          <p:nvPr/>
        </p:nvPicPr>
        <p:blipFill rotWithShape="1">
          <a:blip r:embed="rId3">
            <a:alphaModFix/>
          </a:blip>
          <a:srcRect l="18647" t="7960" r="8852" b="8336"/>
          <a:stretch/>
        </p:blipFill>
        <p:spPr>
          <a:xfrm rot="9084173">
            <a:off x="1237961" y="787475"/>
            <a:ext cx="1175231" cy="76322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2056;p59">
            <a:extLst>
              <a:ext uri="{FF2B5EF4-FFF2-40B4-BE49-F238E27FC236}">
                <a16:creationId xmlns:a16="http://schemas.microsoft.com/office/drawing/2014/main" id="{DE0BB5E5-9184-BF69-9CDA-7D66BCB84D61}"/>
              </a:ext>
            </a:extLst>
          </p:cNvPr>
          <p:cNvSpPr txBox="1"/>
          <p:nvPr/>
        </p:nvSpPr>
        <p:spPr>
          <a:xfrm>
            <a:off x="2392023" y="1830320"/>
            <a:ext cx="2070605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Health Condition</a:t>
            </a:r>
            <a:endParaRPr sz="1800" b="1" dirty="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" name="Google Shape;2056;p59">
            <a:extLst>
              <a:ext uri="{FF2B5EF4-FFF2-40B4-BE49-F238E27FC236}">
                <a16:creationId xmlns:a16="http://schemas.microsoft.com/office/drawing/2014/main" id="{25D042E4-CF71-6479-F2A5-1343A26B5B19}"/>
              </a:ext>
            </a:extLst>
          </p:cNvPr>
          <p:cNvSpPr txBox="1"/>
          <p:nvPr/>
        </p:nvSpPr>
        <p:spPr>
          <a:xfrm>
            <a:off x="4590731" y="1848004"/>
            <a:ext cx="2070605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Supplementary   Data</a:t>
            </a:r>
            <a:endParaRPr sz="1800" b="1" dirty="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" name="Google Shape;2056;p59">
            <a:extLst>
              <a:ext uri="{FF2B5EF4-FFF2-40B4-BE49-F238E27FC236}">
                <a16:creationId xmlns:a16="http://schemas.microsoft.com/office/drawing/2014/main" id="{23EF825A-E332-2B17-A404-47918DFBA1EF}"/>
              </a:ext>
            </a:extLst>
          </p:cNvPr>
          <p:cNvSpPr txBox="1"/>
          <p:nvPr/>
        </p:nvSpPr>
        <p:spPr>
          <a:xfrm>
            <a:off x="6792797" y="1620719"/>
            <a:ext cx="2185623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Additional Data</a:t>
            </a:r>
            <a:endParaRPr sz="1800" b="1" dirty="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" name="Google Shape;2056;p59">
            <a:extLst>
              <a:ext uri="{FF2B5EF4-FFF2-40B4-BE49-F238E27FC236}">
                <a16:creationId xmlns:a16="http://schemas.microsoft.com/office/drawing/2014/main" id="{0BD4170A-2D56-FD98-6A16-CCF10CEBACA0}"/>
              </a:ext>
            </a:extLst>
          </p:cNvPr>
          <p:cNvSpPr txBox="1"/>
          <p:nvPr/>
        </p:nvSpPr>
        <p:spPr>
          <a:xfrm>
            <a:off x="240731" y="2332504"/>
            <a:ext cx="1920300" cy="1330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Gender</a:t>
            </a: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Weight</a:t>
            </a: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Age</a:t>
            </a: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Height</a:t>
            </a:r>
            <a:endParaRPr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" name="Google Shape;2056;p59">
            <a:extLst>
              <a:ext uri="{FF2B5EF4-FFF2-40B4-BE49-F238E27FC236}">
                <a16:creationId xmlns:a16="http://schemas.microsoft.com/office/drawing/2014/main" id="{E36C175D-8E49-F4DD-FC92-0A510F6AB769}"/>
              </a:ext>
            </a:extLst>
          </p:cNvPr>
          <p:cNvSpPr txBox="1"/>
          <p:nvPr/>
        </p:nvSpPr>
        <p:spPr>
          <a:xfrm>
            <a:off x="2467175" y="2105050"/>
            <a:ext cx="1920300" cy="1950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Activity Level</a:t>
            </a: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Family History with Obesity </a:t>
            </a: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Smoking Status</a:t>
            </a: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Alcohol</a:t>
            </a:r>
            <a:endParaRPr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" name="Google Shape;2056;p59">
            <a:extLst>
              <a:ext uri="{FF2B5EF4-FFF2-40B4-BE49-F238E27FC236}">
                <a16:creationId xmlns:a16="http://schemas.microsoft.com/office/drawing/2014/main" id="{42388D98-B1BE-4242-B403-CA0E17796480}"/>
              </a:ext>
            </a:extLst>
          </p:cNvPr>
          <p:cNvSpPr txBox="1"/>
          <p:nvPr/>
        </p:nvSpPr>
        <p:spPr>
          <a:xfrm>
            <a:off x="4590731" y="2253779"/>
            <a:ext cx="2070605" cy="2459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High caloric food.</a:t>
            </a: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Vegetables- containing meals.</a:t>
            </a: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Main meals. </a:t>
            </a: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Any snacks between meals.</a:t>
            </a: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Water amount.</a:t>
            </a:r>
            <a:endParaRPr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" name="Google Shape;2056;p59">
            <a:extLst>
              <a:ext uri="{FF2B5EF4-FFF2-40B4-BE49-F238E27FC236}">
                <a16:creationId xmlns:a16="http://schemas.microsoft.com/office/drawing/2014/main" id="{585B3D51-2320-625A-363D-01B79611A93F}"/>
              </a:ext>
            </a:extLst>
          </p:cNvPr>
          <p:cNvSpPr txBox="1"/>
          <p:nvPr/>
        </p:nvSpPr>
        <p:spPr>
          <a:xfrm>
            <a:off x="6864134" y="2161069"/>
            <a:ext cx="2042949" cy="19802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Calories tracking.</a:t>
            </a: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Physical Activity .</a:t>
            </a: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Technological Devices usage.</a:t>
            </a: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Usual transportation method.</a:t>
            </a:r>
            <a:endParaRPr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CEBDDB6-FDBF-4A2D-9928-B2DE488876C1}"/>
              </a:ext>
            </a:extLst>
          </p:cNvPr>
          <p:cNvCxnSpPr>
            <a:stCxn id="2056" idx="3"/>
          </p:cNvCxnSpPr>
          <p:nvPr/>
        </p:nvCxnSpPr>
        <p:spPr>
          <a:xfrm>
            <a:off x="2236184" y="1905364"/>
            <a:ext cx="0" cy="244637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3F46D4EF-8AC2-4692-B558-EAC80C05297C}"/>
              </a:ext>
            </a:extLst>
          </p:cNvPr>
          <p:cNvCxnSpPr/>
          <p:nvPr/>
        </p:nvCxnSpPr>
        <p:spPr>
          <a:xfrm>
            <a:off x="4442847" y="1905364"/>
            <a:ext cx="0" cy="244637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F882ED4-9DF8-4D73-A4B3-4DFEC911DB27}"/>
              </a:ext>
            </a:extLst>
          </p:cNvPr>
          <p:cNvCxnSpPr/>
          <p:nvPr/>
        </p:nvCxnSpPr>
        <p:spPr>
          <a:xfrm>
            <a:off x="6732185" y="1905364"/>
            <a:ext cx="0" cy="244637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8386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27065E01-D4CE-38B6-80F0-E0B9F7837F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32023" y="188706"/>
            <a:ext cx="6479953" cy="4954794"/>
          </a:xfrm>
          <a:prstGeom prst="rect">
            <a:avLst/>
          </a:prstGeom>
        </p:spPr>
      </p:pic>
      <p:sp>
        <p:nvSpPr>
          <p:cNvPr id="8" name="Google Shape;2056;p59">
            <a:extLst>
              <a:ext uri="{FF2B5EF4-FFF2-40B4-BE49-F238E27FC236}">
                <a16:creationId xmlns:a16="http://schemas.microsoft.com/office/drawing/2014/main" id="{5C7EFC3D-95D3-1996-F10D-D9929F67A6B9}"/>
              </a:ext>
            </a:extLst>
          </p:cNvPr>
          <p:cNvSpPr txBox="1"/>
          <p:nvPr/>
        </p:nvSpPr>
        <p:spPr>
          <a:xfrm>
            <a:off x="6722086" y="3583354"/>
            <a:ext cx="2179780" cy="10115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accent1"/>
                </a:solidFill>
                <a:latin typeface="Montserrat Black" panose="020B0604020202020204" charset="0"/>
                <a:ea typeface="Montserrat"/>
                <a:cs typeface="Montserrat"/>
                <a:sym typeface="Montserrat"/>
              </a:rPr>
              <a:t>Model Accuracy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accent1"/>
                </a:solidFill>
                <a:latin typeface="Montserrat Black" panose="020B0604020202020204" charset="0"/>
                <a:ea typeface="Montserrat"/>
                <a:cs typeface="Montserrat"/>
                <a:sym typeface="Montserrat"/>
              </a:rPr>
              <a:t>99 %</a:t>
            </a:r>
            <a:endParaRPr sz="1800" b="1" dirty="0">
              <a:solidFill>
                <a:schemeClr val="accent1"/>
              </a:solidFill>
              <a:latin typeface="Montserrat Black" panose="020B0604020202020204" charset="0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3920785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3" name="Google Shape;1323;p39"/>
          <p:cNvSpPr/>
          <p:nvPr/>
        </p:nvSpPr>
        <p:spPr>
          <a:xfrm rot="5400000">
            <a:off x="1496537" y="1679967"/>
            <a:ext cx="956100" cy="8286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4" name="Google Shape;1324;p39"/>
          <p:cNvSpPr/>
          <p:nvPr/>
        </p:nvSpPr>
        <p:spPr>
          <a:xfrm rot="5400000">
            <a:off x="4093948" y="1679967"/>
            <a:ext cx="956100" cy="8286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5" name="Google Shape;1325;p39"/>
          <p:cNvSpPr/>
          <p:nvPr/>
        </p:nvSpPr>
        <p:spPr>
          <a:xfrm rot="5400000">
            <a:off x="6691361" y="1679967"/>
            <a:ext cx="956100" cy="8286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6" name="Google Shape;1326;p39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OUTPUTS</a:t>
            </a:r>
            <a:endParaRPr dirty="0"/>
          </a:p>
        </p:txBody>
      </p:sp>
      <p:sp>
        <p:nvSpPr>
          <p:cNvPr id="1327" name="Google Shape;1327;p39"/>
          <p:cNvSpPr txBox="1">
            <a:spLocks noGrp="1"/>
          </p:cNvSpPr>
          <p:nvPr>
            <p:ph type="subTitle" idx="1"/>
          </p:nvPr>
        </p:nvSpPr>
        <p:spPr>
          <a:xfrm>
            <a:off x="785255" y="3510216"/>
            <a:ext cx="2225761" cy="89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Obesity type according to the provided model inputs</a:t>
            </a:r>
            <a:endParaRPr dirty="0"/>
          </a:p>
        </p:txBody>
      </p:sp>
      <p:sp>
        <p:nvSpPr>
          <p:cNvPr id="1328" name="Google Shape;1328;p39"/>
          <p:cNvSpPr txBox="1">
            <a:spLocks noGrp="1"/>
          </p:cNvSpPr>
          <p:nvPr>
            <p:ph type="subTitle" idx="2"/>
          </p:nvPr>
        </p:nvSpPr>
        <p:spPr>
          <a:xfrm>
            <a:off x="3474608" y="3536428"/>
            <a:ext cx="2225760" cy="89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Compare current weight with ideal weight to see if adjustments needed.</a:t>
            </a:r>
            <a:endParaRPr dirty="0"/>
          </a:p>
        </p:txBody>
      </p:sp>
      <p:sp>
        <p:nvSpPr>
          <p:cNvPr id="1329" name="Google Shape;1329;p39"/>
          <p:cNvSpPr txBox="1">
            <a:spLocks noGrp="1"/>
          </p:cNvSpPr>
          <p:nvPr>
            <p:ph type="subTitle" idx="3"/>
          </p:nvPr>
        </p:nvSpPr>
        <p:spPr>
          <a:xfrm>
            <a:off x="6137052" y="3561449"/>
            <a:ext cx="2095200" cy="89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Modify the food plan based on the these adjustments.</a:t>
            </a:r>
            <a:endParaRPr dirty="0"/>
          </a:p>
        </p:txBody>
      </p:sp>
      <p:sp>
        <p:nvSpPr>
          <p:cNvPr id="1330" name="Google Shape;1330;p39"/>
          <p:cNvSpPr txBox="1">
            <a:spLocks noGrp="1"/>
          </p:cNvSpPr>
          <p:nvPr>
            <p:ph type="subTitle" idx="4"/>
          </p:nvPr>
        </p:nvSpPr>
        <p:spPr>
          <a:xfrm>
            <a:off x="926987" y="2970133"/>
            <a:ext cx="2095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MODEL OUTPUT</a:t>
            </a:r>
            <a:endParaRPr dirty="0"/>
          </a:p>
        </p:txBody>
      </p:sp>
      <p:sp>
        <p:nvSpPr>
          <p:cNvPr id="1331" name="Google Shape;1331;p39"/>
          <p:cNvSpPr txBox="1">
            <a:spLocks noGrp="1"/>
          </p:cNvSpPr>
          <p:nvPr>
            <p:ph type="subTitle" idx="5"/>
          </p:nvPr>
        </p:nvSpPr>
        <p:spPr>
          <a:xfrm>
            <a:off x="3524399" y="2970133"/>
            <a:ext cx="2190601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WEIGHT COMPARISON</a:t>
            </a:r>
            <a:endParaRPr dirty="0"/>
          </a:p>
        </p:txBody>
      </p:sp>
      <p:sp>
        <p:nvSpPr>
          <p:cNvPr id="1332" name="Google Shape;1332;p39"/>
          <p:cNvSpPr txBox="1">
            <a:spLocks noGrp="1"/>
          </p:cNvSpPr>
          <p:nvPr>
            <p:ph type="subTitle" idx="6"/>
          </p:nvPr>
        </p:nvSpPr>
        <p:spPr>
          <a:xfrm>
            <a:off x="6121811" y="2971206"/>
            <a:ext cx="2095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MEALS &amp; EXERCISES</a:t>
            </a:r>
            <a:endParaRPr dirty="0"/>
          </a:p>
        </p:txBody>
      </p:sp>
      <p:grpSp>
        <p:nvGrpSpPr>
          <p:cNvPr id="1333" name="Google Shape;1333;p39"/>
          <p:cNvGrpSpPr/>
          <p:nvPr/>
        </p:nvGrpSpPr>
        <p:grpSpPr>
          <a:xfrm>
            <a:off x="1708816" y="1793256"/>
            <a:ext cx="531542" cy="602023"/>
            <a:chOff x="4020665" y="1431080"/>
            <a:chExt cx="531542" cy="602023"/>
          </a:xfrm>
        </p:grpSpPr>
        <p:sp>
          <p:nvSpPr>
            <p:cNvPr id="1334" name="Google Shape;1334;p39"/>
            <p:cNvSpPr/>
            <p:nvPr/>
          </p:nvSpPr>
          <p:spPr>
            <a:xfrm>
              <a:off x="4094363" y="1495524"/>
              <a:ext cx="457844" cy="537579"/>
            </a:xfrm>
            <a:custGeom>
              <a:avLst/>
              <a:gdLst/>
              <a:ahLst/>
              <a:cxnLst/>
              <a:rect l="l" t="t" r="r" b="b"/>
              <a:pathLst>
                <a:path w="13804" h="16208" extrusionOk="0">
                  <a:moveTo>
                    <a:pt x="10670" y="532"/>
                  </a:moveTo>
                  <a:lnTo>
                    <a:pt x="10670" y="973"/>
                  </a:lnTo>
                  <a:cubicBezTo>
                    <a:pt x="10670" y="1181"/>
                    <a:pt x="10810" y="1383"/>
                    <a:pt x="11006" y="1455"/>
                  </a:cubicBezTo>
                  <a:lnTo>
                    <a:pt x="11230" y="1549"/>
                  </a:lnTo>
                  <a:cubicBezTo>
                    <a:pt x="11294" y="1579"/>
                    <a:pt x="11367" y="1594"/>
                    <a:pt x="11441" y="1594"/>
                  </a:cubicBezTo>
                  <a:cubicBezTo>
                    <a:pt x="11582" y="1594"/>
                    <a:pt x="11717" y="1540"/>
                    <a:pt x="11810" y="1446"/>
                  </a:cubicBezTo>
                  <a:lnTo>
                    <a:pt x="12117" y="1137"/>
                  </a:lnTo>
                  <a:lnTo>
                    <a:pt x="12674" y="1697"/>
                  </a:lnTo>
                  <a:lnTo>
                    <a:pt x="12364" y="2009"/>
                  </a:lnTo>
                  <a:cubicBezTo>
                    <a:pt x="12217" y="2157"/>
                    <a:pt x="12175" y="2399"/>
                    <a:pt x="12262" y="2588"/>
                  </a:cubicBezTo>
                  <a:lnTo>
                    <a:pt x="12355" y="2815"/>
                  </a:lnTo>
                  <a:cubicBezTo>
                    <a:pt x="12426" y="3012"/>
                    <a:pt x="12628" y="3154"/>
                    <a:pt x="12838" y="3154"/>
                  </a:cubicBezTo>
                  <a:lnTo>
                    <a:pt x="13271" y="3154"/>
                  </a:lnTo>
                  <a:lnTo>
                    <a:pt x="13271" y="3948"/>
                  </a:lnTo>
                  <a:lnTo>
                    <a:pt x="12838" y="3948"/>
                  </a:lnTo>
                  <a:cubicBezTo>
                    <a:pt x="12629" y="3948"/>
                    <a:pt x="12426" y="4090"/>
                    <a:pt x="12355" y="4287"/>
                  </a:cubicBezTo>
                  <a:lnTo>
                    <a:pt x="12262" y="4514"/>
                  </a:lnTo>
                  <a:cubicBezTo>
                    <a:pt x="12175" y="4703"/>
                    <a:pt x="12217" y="4945"/>
                    <a:pt x="12364" y="5093"/>
                  </a:cubicBezTo>
                  <a:lnTo>
                    <a:pt x="12674" y="5405"/>
                  </a:lnTo>
                  <a:lnTo>
                    <a:pt x="12117" y="5966"/>
                  </a:lnTo>
                  <a:lnTo>
                    <a:pt x="11810" y="5656"/>
                  </a:lnTo>
                  <a:cubicBezTo>
                    <a:pt x="11717" y="5562"/>
                    <a:pt x="11582" y="5508"/>
                    <a:pt x="11441" y="5508"/>
                  </a:cubicBezTo>
                  <a:cubicBezTo>
                    <a:pt x="11367" y="5508"/>
                    <a:pt x="11294" y="5523"/>
                    <a:pt x="11230" y="5553"/>
                  </a:cubicBezTo>
                  <a:lnTo>
                    <a:pt x="11006" y="5647"/>
                  </a:lnTo>
                  <a:cubicBezTo>
                    <a:pt x="10811" y="5718"/>
                    <a:pt x="10670" y="5921"/>
                    <a:pt x="10670" y="6129"/>
                  </a:cubicBezTo>
                  <a:lnTo>
                    <a:pt x="10670" y="6570"/>
                  </a:lnTo>
                  <a:lnTo>
                    <a:pt x="9885" y="6570"/>
                  </a:lnTo>
                  <a:lnTo>
                    <a:pt x="9885" y="6129"/>
                  </a:lnTo>
                  <a:cubicBezTo>
                    <a:pt x="9885" y="5921"/>
                    <a:pt x="9745" y="5718"/>
                    <a:pt x="9548" y="5647"/>
                  </a:cubicBezTo>
                  <a:lnTo>
                    <a:pt x="9325" y="5553"/>
                  </a:lnTo>
                  <a:cubicBezTo>
                    <a:pt x="9261" y="5523"/>
                    <a:pt x="9189" y="5508"/>
                    <a:pt x="9114" y="5508"/>
                  </a:cubicBezTo>
                  <a:cubicBezTo>
                    <a:pt x="8972" y="5508"/>
                    <a:pt x="8838" y="5562"/>
                    <a:pt x="8745" y="5656"/>
                  </a:cubicBezTo>
                  <a:lnTo>
                    <a:pt x="8438" y="5966"/>
                  </a:lnTo>
                  <a:lnTo>
                    <a:pt x="7882" y="5405"/>
                  </a:lnTo>
                  <a:lnTo>
                    <a:pt x="8191" y="5093"/>
                  </a:lnTo>
                  <a:cubicBezTo>
                    <a:pt x="8338" y="4945"/>
                    <a:pt x="8380" y="4703"/>
                    <a:pt x="8293" y="4513"/>
                  </a:cubicBezTo>
                  <a:lnTo>
                    <a:pt x="8200" y="4287"/>
                  </a:lnTo>
                  <a:cubicBezTo>
                    <a:pt x="8129" y="4090"/>
                    <a:pt x="7927" y="3948"/>
                    <a:pt x="7717" y="3948"/>
                  </a:cubicBezTo>
                  <a:lnTo>
                    <a:pt x="7283" y="3948"/>
                  </a:lnTo>
                  <a:lnTo>
                    <a:pt x="7283" y="3154"/>
                  </a:lnTo>
                  <a:lnTo>
                    <a:pt x="7717" y="3154"/>
                  </a:lnTo>
                  <a:cubicBezTo>
                    <a:pt x="7927" y="3154"/>
                    <a:pt x="8129" y="3012"/>
                    <a:pt x="8200" y="2815"/>
                  </a:cubicBezTo>
                  <a:lnTo>
                    <a:pt x="8293" y="2588"/>
                  </a:lnTo>
                  <a:cubicBezTo>
                    <a:pt x="8380" y="2399"/>
                    <a:pt x="8338" y="2157"/>
                    <a:pt x="8191" y="2009"/>
                  </a:cubicBezTo>
                  <a:lnTo>
                    <a:pt x="7881" y="1697"/>
                  </a:lnTo>
                  <a:lnTo>
                    <a:pt x="8438" y="1136"/>
                  </a:lnTo>
                  <a:lnTo>
                    <a:pt x="8745" y="1446"/>
                  </a:lnTo>
                  <a:cubicBezTo>
                    <a:pt x="8838" y="1540"/>
                    <a:pt x="8972" y="1594"/>
                    <a:pt x="9114" y="1594"/>
                  </a:cubicBezTo>
                  <a:cubicBezTo>
                    <a:pt x="9188" y="1594"/>
                    <a:pt x="9261" y="1579"/>
                    <a:pt x="9325" y="1549"/>
                  </a:cubicBezTo>
                  <a:lnTo>
                    <a:pt x="9548" y="1455"/>
                  </a:lnTo>
                  <a:cubicBezTo>
                    <a:pt x="9744" y="1383"/>
                    <a:pt x="9885" y="1181"/>
                    <a:pt x="9885" y="973"/>
                  </a:cubicBezTo>
                  <a:lnTo>
                    <a:pt x="9885" y="532"/>
                  </a:lnTo>
                  <a:close/>
                  <a:moveTo>
                    <a:pt x="4565" y="7569"/>
                  </a:moveTo>
                  <a:lnTo>
                    <a:pt x="4919" y="7925"/>
                  </a:lnTo>
                  <a:lnTo>
                    <a:pt x="4559" y="8288"/>
                  </a:lnTo>
                  <a:lnTo>
                    <a:pt x="4204" y="7931"/>
                  </a:lnTo>
                  <a:lnTo>
                    <a:pt x="4565" y="7569"/>
                  </a:lnTo>
                  <a:close/>
                  <a:moveTo>
                    <a:pt x="8369" y="8852"/>
                  </a:moveTo>
                  <a:lnTo>
                    <a:pt x="8369" y="9367"/>
                  </a:lnTo>
                  <a:lnTo>
                    <a:pt x="7870" y="9367"/>
                  </a:lnTo>
                  <a:lnTo>
                    <a:pt x="7870" y="8852"/>
                  </a:lnTo>
                  <a:close/>
                  <a:moveTo>
                    <a:pt x="5045" y="9926"/>
                  </a:moveTo>
                  <a:lnTo>
                    <a:pt x="5045" y="10441"/>
                  </a:lnTo>
                  <a:lnTo>
                    <a:pt x="4546" y="10441"/>
                  </a:lnTo>
                  <a:lnTo>
                    <a:pt x="4546" y="9926"/>
                  </a:lnTo>
                  <a:close/>
                  <a:moveTo>
                    <a:pt x="8185" y="13407"/>
                  </a:moveTo>
                  <a:cubicBezTo>
                    <a:pt x="8233" y="13407"/>
                    <a:pt x="8273" y="13448"/>
                    <a:pt x="8273" y="13495"/>
                  </a:cubicBezTo>
                  <a:lnTo>
                    <a:pt x="8273" y="14072"/>
                  </a:lnTo>
                  <a:cubicBezTo>
                    <a:pt x="8273" y="14120"/>
                    <a:pt x="8233" y="14160"/>
                    <a:pt x="8185" y="14160"/>
                  </a:cubicBezTo>
                  <a:lnTo>
                    <a:pt x="3845" y="14160"/>
                  </a:lnTo>
                  <a:cubicBezTo>
                    <a:pt x="3797" y="14160"/>
                    <a:pt x="3756" y="14120"/>
                    <a:pt x="3756" y="14072"/>
                  </a:cubicBezTo>
                  <a:lnTo>
                    <a:pt x="3756" y="13495"/>
                  </a:lnTo>
                  <a:cubicBezTo>
                    <a:pt x="3756" y="13448"/>
                    <a:pt x="3797" y="13407"/>
                    <a:pt x="3845" y="13407"/>
                  </a:cubicBezTo>
                  <a:close/>
                  <a:moveTo>
                    <a:pt x="7265" y="14692"/>
                  </a:moveTo>
                  <a:lnTo>
                    <a:pt x="7265" y="14887"/>
                  </a:lnTo>
                  <a:lnTo>
                    <a:pt x="4764" y="14887"/>
                  </a:lnTo>
                  <a:lnTo>
                    <a:pt x="4764" y="14692"/>
                  </a:lnTo>
                  <a:close/>
                  <a:moveTo>
                    <a:pt x="7265" y="15419"/>
                  </a:moveTo>
                  <a:lnTo>
                    <a:pt x="7265" y="15626"/>
                  </a:lnTo>
                  <a:cubicBezTo>
                    <a:pt x="7265" y="15653"/>
                    <a:pt x="7242" y="15676"/>
                    <a:pt x="7217" y="15676"/>
                  </a:cubicBezTo>
                  <a:lnTo>
                    <a:pt x="4812" y="15676"/>
                  </a:lnTo>
                  <a:cubicBezTo>
                    <a:pt x="4786" y="15676"/>
                    <a:pt x="4764" y="15653"/>
                    <a:pt x="4764" y="15626"/>
                  </a:cubicBezTo>
                  <a:lnTo>
                    <a:pt x="4764" y="15419"/>
                  </a:lnTo>
                  <a:close/>
                  <a:moveTo>
                    <a:pt x="9797" y="0"/>
                  </a:moveTo>
                  <a:cubicBezTo>
                    <a:pt x="9553" y="0"/>
                    <a:pt x="9353" y="199"/>
                    <a:pt x="9353" y="443"/>
                  </a:cubicBezTo>
                  <a:lnTo>
                    <a:pt x="9353" y="960"/>
                  </a:lnTo>
                  <a:lnTo>
                    <a:pt x="9353" y="962"/>
                  </a:lnTo>
                  <a:cubicBezTo>
                    <a:pt x="9352" y="962"/>
                    <a:pt x="9351" y="963"/>
                    <a:pt x="9350" y="963"/>
                  </a:cubicBezTo>
                  <a:lnTo>
                    <a:pt x="9115" y="1060"/>
                  </a:lnTo>
                  <a:cubicBezTo>
                    <a:pt x="9114" y="1061"/>
                    <a:pt x="9113" y="1061"/>
                    <a:pt x="9112" y="1061"/>
                  </a:cubicBezTo>
                  <a:lnTo>
                    <a:pt x="8752" y="698"/>
                  </a:lnTo>
                  <a:cubicBezTo>
                    <a:pt x="8668" y="613"/>
                    <a:pt x="8557" y="567"/>
                    <a:pt x="8438" y="567"/>
                  </a:cubicBezTo>
                  <a:cubicBezTo>
                    <a:pt x="8322" y="567"/>
                    <a:pt x="8213" y="612"/>
                    <a:pt x="8130" y="693"/>
                  </a:cubicBezTo>
                  <a:cubicBezTo>
                    <a:pt x="7471" y="443"/>
                    <a:pt x="6759" y="305"/>
                    <a:pt x="6014" y="305"/>
                  </a:cubicBezTo>
                  <a:cubicBezTo>
                    <a:pt x="2698" y="305"/>
                    <a:pt x="1" y="3023"/>
                    <a:pt x="1" y="6363"/>
                  </a:cubicBezTo>
                  <a:cubicBezTo>
                    <a:pt x="1" y="7600"/>
                    <a:pt x="368" y="8791"/>
                    <a:pt x="1066" y="9805"/>
                  </a:cubicBezTo>
                  <a:cubicBezTo>
                    <a:pt x="1711" y="10746"/>
                    <a:pt x="2595" y="11476"/>
                    <a:pt x="3631" y="11927"/>
                  </a:cubicBezTo>
                  <a:lnTo>
                    <a:pt x="3631" y="12914"/>
                  </a:lnTo>
                  <a:cubicBezTo>
                    <a:pt x="3394" y="13001"/>
                    <a:pt x="3224" y="13228"/>
                    <a:pt x="3224" y="13495"/>
                  </a:cubicBezTo>
                  <a:lnTo>
                    <a:pt x="3224" y="14072"/>
                  </a:lnTo>
                  <a:cubicBezTo>
                    <a:pt x="3224" y="14414"/>
                    <a:pt x="3502" y="14692"/>
                    <a:pt x="3845" y="14692"/>
                  </a:cubicBezTo>
                  <a:lnTo>
                    <a:pt x="4232" y="14692"/>
                  </a:lnTo>
                  <a:lnTo>
                    <a:pt x="4232" y="15625"/>
                  </a:lnTo>
                  <a:cubicBezTo>
                    <a:pt x="4232" y="15947"/>
                    <a:pt x="4493" y="16208"/>
                    <a:pt x="4812" y="16208"/>
                  </a:cubicBezTo>
                  <a:lnTo>
                    <a:pt x="7217" y="16208"/>
                  </a:lnTo>
                  <a:cubicBezTo>
                    <a:pt x="7537" y="16208"/>
                    <a:pt x="7797" y="15947"/>
                    <a:pt x="7797" y="15625"/>
                  </a:cubicBezTo>
                  <a:lnTo>
                    <a:pt x="7797" y="14692"/>
                  </a:lnTo>
                  <a:lnTo>
                    <a:pt x="8185" y="14692"/>
                  </a:lnTo>
                  <a:cubicBezTo>
                    <a:pt x="8527" y="14692"/>
                    <a:pt x="8805" y="14414"/>
                    <a:pt x="8805" y="14072"/>
                  </a:cubicBezTo>
                  <a:lnTo>
                    <a:pt x="8805" y="13495"/>
                  </a:lnTo>
                  <a:cubicBezTo>
                    <a:pt x="8805" y="13228"/>
                    <a:pt x="8635" y="13001"/>
                    <a:pt x="8399" y="12914"/>
                  </a:cubicBezTo>
                  <a:lnTo>
                    <a:pt x="8399" y="11927"/>
                  </a:lnTo>
                  <a:cubicBezTo>
                    <a:pt x="9745" y="11341"/>
                    <a:pt x="10827" y="10289"/>
                    <a:pt x="11455" y="8946"/>
                  </a:cubicBezTo>
                  <a:cubicBezTo>
                    <a:pt x="11518" y="8814"/>
                    <a:pt x="11460" y="8656"/>
                    <a:pt x="11328" y="8593"/>
                  </a:cubicBezTo>
                  <a:cubicBezTo>
                    <a:pt x="11291" y="8576"/>
                    <a:pt x="11253" y="8568"/>
                    <a:pt x="11215" y="8568"/>
                  </a:cubicBezTo>
                  <a:cubicBezTo>
                    <a:pt x="11115" y="8568"/>
                    <a:pt x="11019" y="8625"/>
                    <a:pt x="10974" y="8722"/>
                  </a:cubicBezTo>
                  <a:cubicBezTo>
                    <a:pt x="10434" y="9875"/>
                    <a:pt x="9527" y="10793"/>
                    <a:pt x="8398" y="11341"/>
                  </a:cubicBezTo>
                  <a:lnTo>
                    <a:pt x="8398" y="9899"/>
                  </a:lnTo>
                  <a:lnTo>
                    <a:pt x="8457" y="9899"/>
                  </a:lnTo>
                  <a:cubicBezTo>
                    <a:pt x="8701" y="9899"/>
                    <a:pt x="8901" y="9700"/>
                    <a:pt x="8901" y="9457"/>
                  </a:cubicBezTo>
                  <a:lnTo>
                    <a:pt x="8901" y="8764"/>
                  </a:lnTo>
                  <a:cubicBezTo>
                    <a:pt x="8901" y="8519"/>
                    <a:pt x="8701" y="8320"/>
                    <a:pt x="8457" y="8320"/>
                  </a:cubicBezTo>
                  <a:lnTo>
                    <a:pt x="7781" y="8320"/>
                  </a:lnTo>
                  <a:cubicBezTo>
                    <a:pt x="7537" y="8320"/>
                    <a:pt x="7338" y="8519"/>
                    <a:pt x="7338" y="8764"/>
                  </a:cubicBezTo>
                  <a:lnTo>
                    <a:pt x="7338" y="9457"/>
                  </a:lnTo>
                  <a:cubicBezTo>
                    <a:pt x="7338" y="9700"/>
                    <a:pt x="7537" y="9899"/>
                    <a:pt x="7781" y="9899"/>
                  </a:cubicBezTo>
                  <a:lnTo>
                    <a:pt x="7866" y="9899"/>
                  </a:lnTo>
                  <a:lnTo>
                    <a:pt x="7866" y="12875"/>
                  </a:lnTo>
                  <a:lnTo>
                    <a:pt x="7479" y="12875"/>
                  </a:lnTo>
                  <a:lnTo>
                    <a:pt x="7479" y="10836"/>
                  </a:lnTo>
                  <a:cubicBezTo>
                    <a:pt x="7479" y="10666"/>
                    <a:pt x="7395" y="10465"/>
                    <a:pt x="7277" y="10345"/>
                  </a:cubicBezTo>
                  <a:lnTo>
                    <a:pt x="5271" y="8324"/>
                  </a:lnTo>
                  <a:lnTo>
                    <a:pt x="5357" y="8238"/>
                  </a:lnTo>
                  <a:cubicBezTo>
                    <a:pt x="5528" y="8066"/>
                    <a:pt x="5528" y="7784"/>
                    <a:pt x="5357" y="7612"/>
                  </a:cubicBezTo>
                  <a:lnTo>
                    <a:pt x="4878" y="7129"/>
                  </a:lnTo>
                  <a:cubicBezTo>
                    <a:pt x="4795" y="7045"/>
                    <a:pt x="4683" y="6999"/>
                    <a:pt x="4565" y="6999"/>
                  </a:cubicBezTo>
                  <a:cubicBezTo>
                    <a:pt x="4446" y="6999"/>
                    <a:pt x="4334" y="7045"/>
                    <a:pt x="4250" y="7129"/>
                  </a:cubicBezTo>
                  <a:lnTo>
                    <a:pt x="3766" y="7618"/>
                  </a:lnTo>
                  <a:cubicBezTo>
                    <a:pt x="3594" y="7790"/>
                    <a:pt x="3594" y="8072"/>
                    <a:pt x="3766" y="8244"/>
                  </a:cubicBezTo>
                  <a:lnTo>
                    <a:pt x="4244" y="8727"/>
                  </a:lnTo>
                  <a:cubicBezTo>
                    <a:pt x="4329" y="8811"/>
                    <a:pt x="4439" y="8857"/>
                    <a:pt x="4559" y="8857"/>
                  </a:cubicBezTo>
                  <a:cubicBezTo>
                    <a:pt x="4677" y="8857"/>
                    <a:pt x="4789" y="8811"/>
                    <a:pt x="4872" y="8727"/>
                  </a:cubicBezTo>
                  <a:lnTo>
                    <a:pt x="4897" y="8701"/>
                  </a:lnTo>
                  <a:lnTo>
                    <a:pt x="6899" y="10720"/>
                  </a:lnTo>
                  <a:cubicBezTo>
                    <a:pt x="6919" y="10739"/>
                    <a:pt x="6947" y="10807"/>
                    <a:pt x="6947" y="10836"/>
                  </a:cubicBezTo>
                  <a:lnTo>
                    <a:pt x="6947" y="12875"/>
                  </a:lnTo>
                  <a:lnTo>
                    <a:pt x="6397" y="12875"/>
                  </a:lnTo>
                  <a:lnTo>
                    <a:pt x="6397" y="10642"/>
                  </a:lnTo>
                  <a:cubicBezTo>
                    <a:pt x="6397" y="10495"/>
                    <a:pt x="6278" y="10376"/>
                    <a:pt x="6131" y="10376"/>
                  </a:cubicBezTo>
                  <a:cubicBezTo>
                    <a:pt x="5985" y="10376"/>
                    <a:pt x="5866" y="10495"/>
                    <a:pt x="5866" y="10642"/>
                  </a:cubicBezTo>
                  <a:lnTo>
                    <a:pt x="5866" y="12875"/>
                  </a:lnTo>
                  <a:lnTo>
                    <a:pt x="5062" y="12875"/>
                  </a:lnTo>
                  <a:lnTo>
                    <a:pt x="5062" y="10973"/>
                  </a:lnTo>
                  <a:lnTo>
                    <a:pt x="5133" y="10973"/>
                  </a:lnTo>
                  <a:cubicBezTo>
                    <a:pt x="5378" y="10973"/>
                    <a:pt x="5577" y="10774"/>
                    <a:pt x="5577" y="10530"/>
                  </a:cubicBezTo>
                  <a:lnTo>
                    <a:pt x="5577" y="9838"/>
                  </a:lnTo>
                  <a:cubicBezTo>
                    <a:pt x="5577" y="9593"/>
                    <a:pt x="5378" y="9394"/>
                    <a:pt x="5133" y="9394"/>
                  </a:cubicBezTo>
                  <a:lnTo>
                    <a:pt x="4458" y="9394"/>
                  </a:lnTo>
                  <a:cubicBezTo>
                    <a:pt x="4214" y="9394"/>
                    <a:pt x="4014" y="9592"/>
                    <a:pt x="4014" y="9838"/>
                  </a:cubicBezTo>
                  <a:lnTo>
                    <a:pt x="4014" y="10530"/>
                  </a:lnTo>
                  <a:cubicBezTo>
                    <a:pt x="4014" y="10774"/>
                    <a:pt x="4214" y="10973"/>
                    <a:pt x="4458" y="10973"/>
                  </a:cubicBezTo>
                  <a:lnTo>
                    <a:pt x="4530" y="10973"/>
                  </a:lnTo>
                  <a:lnTo>
                    <a:pt x="4530" y="12875"/>
                  </a:lnTo>
                  <a:lnTo>
                    <a:pt x="4162" y="12875"/>
                  </a:lnTo>
                  <a:lnTo>
                    <a:pt x="4162" y="11749"/>
                  </a:lnTo>
                  <a:cubicBezTo>
                    <a:pt x="4162" y="11641"/>
                    <a:pt x="4096" y="11543"/>
                    <a:pt x="3995" y="11503"/>
                  </a:cubicBezTo>
                  <a:cubicBezTo>
                    <a:pt x="2986" y="11100"/>
                    <a:pt x="2124" y="10409"/>
                    <a:pt x="1503" y="9504"/>
                  </a:cubicBezTo>
                  <a:cubicBezTo>
                    <a:pt x="867" y="8579"/>
                    <a:pt x="532" y="7493"/>
                    <a:pt x="532" y="6363"/>
                  </a:cubicBezTo>
                  <a:cubicBezTo>
                    <a:pt x="532" y="3316"/>
                    <a:pt x="2991" y="837"/>
                    <a:pt x="6014" y="837"/>
                  </a:cubicBezTo>
                  <a:cubicBezTo>
                    <a:pt x="6608" y="837"/>
                    <a:pt x="7180" y="933"/>
                    <a:pt x="7715" y="1109"/>
                  </a:cubicBezTo>
                  <a:lnTo>
                    <a:pt x="7443" y="1383"/>
                  </a:lnTo>
                  <a:cubicBezTo>
                    <a:pt x="7272" y="1557"/>
                    <a:pt x="7272" y="1837"/>
                    <a:pt x="7443" y="2010"/>
                  </a:cubicBezTo>
                  <a:lnTo>
                    <a:pt x="7805" y="2375"/>
                  </a:lnTo>
                  <a:lnTo>
                    <a:pt x="7805" y="2376"/>
                  </a:lnTo>
                  <a:cubicBezTo>
                    <a:pt x="7805" y="2377"/>
                    <a:pt x="7804" y="2379"/>
                    <a:pt x="7803" y="2380"/>
                  </a:cubicBezTo>
                  <a:lnTo>
                    <a:pt x="7705" y="2620"/>
                  </a:lnTo>
                  <a:cubicBezTo>
                    <a:pt x="7705" y="2621"/>
                    <a:pt x="7704" y="2622"/>
                    <a:pt x="7704" y="2623"/>
                  </a:cubicBezTo>
                  <a:lnTo>
                    <a:pt x="7194" y="2623"/>
                  </a:lnTo>
                  <a:cubicBezTo>
                    <a:pt x="6950" y="2623"/>
                    <a:pt x="6752" y="2821"/>
                    <a:pt x="6752" y="3065"/>
                  </a:cubicBezTo>
                  <a:lnTo>
                    <a:pt x="6752" y="4037"/>
                  </a:lnTo>
                  <a:cubicBezTo>
                    <a:pt x="6752" y="4281"/>
                    <a:pt x="6950" y="4480"/>
                    <a:pt x="7194" y="4480"/>
                  </a:cubicBezTo>
                  <a:lnTo>
                    <a:pt x="7704" y="4480"/>
                  </a:lnTo>
                  <a:cubicBezTo>
                    <a:pt x="7705" y="4481"/>
                    <a:pt x="7705" y="4481"/>
                    <a:pt x="7705" y="4482"/>
                  </a:cubicBezTo>
                  <a:lnTo>
                    <a:pt x="7803" y="4721"/>
                  </a:lnTo>
                  <a:cubicBezTo>
                    <a:pt x="7804" y="4722"/>
                    <a:pt x="7805" y="4725"/>
                    <a:pt x="7805" y="4726"/>
                  </a:cubicBezTo>
                  <a:lnTo>
                    <a:pt x="7805" y="4727"/>
                  </a:lnTo>
                  <a:lnTo>
                    <a:pt x="7443" y="5092"/>
                  </a:lnTo>
                  <a:cubicBezTo>
                    <a:pt x="7272" y="5265"/>
                    <a:pt x="7271" y="5546"/>
                    <a:pt x="7443" y="5718"/>
                  </a:cubicBezTo>
                  <a:lnTo>
                    <a:pt x="8123" y="6404"/>
                  </a:lnTo>
                  <a:cubicBezTo>
                    <a:pt x="8208" y="6488"/>
                    <a:pt x="8318" y="6535"/>
                    <a:pt x="8438" y="6535"/>
                  </a:cubicBezTo>
                  <a:cubicBezTo>
                    <a:pt x="8556" y="6535"/>
                    <a:pt x="8668" y="6488"/>
                    <a:pt x="8751" y="6404"/>
                  </a:cubicBezTo>
                  <a:lnTo>
                    <a:pt x="9112" y="6041"/>
                  </a:lnTo>
                  <a:cubicBezTo>
                    <a:pt x="9113" y="6041"/>
                    <a:pt x="9113" y="6041"/>
                    <a:pt x="9114" y="6042"/>
                  </a:cubicBezTo>
                  <a:lnTo>
                    <a:pt x="9349" y="6139"/>
                  </a:lnTo>
                  <a:cubicBezTo>
                    <a:pt x="9350" y="6140"/>
                    <a:pt x="9352" y="6140"/>
                    <a:pt x="9353" y="6141"/>
                  </a:cubicBezTo>
                  <a:lnTo>
                    <a:pt x="9353" y="6659"/>
                  </a:lnTo>
                  <a:cubicBezTo>
                    <a:pt x="9353" y="6903"/>
                    <a:pt x="9552" y="7101"/>
                    <a:pt x="9796" y="7101"/>
                  </a:cubicBezTo>
                  <a:lnTo>
                    <a:pt x="10758" y="7101"/>
                  </a:lnTo>
                  <a:cubicBezTo>
                    <a:pt x="11002" y="7101"/>
                    <a:pt x="11201" y="6903"/>
                    <a:pt x="11201" y="6659"/>
                  </a:cubicBezTo>
                  <a:lnTo>
                    <a:pt x="11201" y="6141"/>
                  </a:lnTo>
                  <a:lnTo>
                    <a:pt x="11202" y="6141"/>
                  </a:lnTo>
                  <a:cubicBezTo>
                    <a:pt x="11203" y="6140"/>
                    <a:pt x="11204" y="6140"/>
                    <a:pt x="11205" y="6139"/>
                  </a:cubicBezTo>
                  <a:lnTo>
                    <a:pt x="11440" y="6042"/>
                  </a:lnTo>
                  <a:cubicBezTo>
                    <a:pt x="11441" y="6041"/>
                    <a:pt x="11442" y="6041"/>
                    <a:pt x="11443" y="6041"/>
                  </a:cubicBezTo>
                  <a:lnTo>
                    <a:pt x="11489" y="6087"/>
                  </a:lnTo>
                  <a:cubicBezTo>
                    <a:pt x="11494" y="6178"/>
                    <a:pt x="11496" y="6271"/>
                    <a:pt x="11496" y="6363"/>
                  </a:cubicBezTo>
                  <a:cubicBezTo>
                    <a:pt x="11496" y="6609"/>
                    <a:pt x="11480" y="6856"/>
                    <a:pt x="11448" y="7098"/>
                  </a:cubicBezTo>
                  <a:cubicBezTo>
                    <a:pt x="11428" y="7243"/>
                    <a:pt x="11531" y="7377"/>
                    <a:pt x="11677" y="7396"/>
                  </a:cubicBezTo>
                  <a:cubicBezTo>
                    <a:pt x="11689" y="7398"/>
                    <a:pt x="11701" y="7398"/>
                    <a:pt x="11712" y="7398"/>
                  </a:cubicBezTo>
                  <a:cubicBezTo>
                    <a:pt x="11844" y="7398"/>
                    <a:pt x="11958" y="7301"/>
                    <a:pt x="11976" y="7167"/>
                  </a:cubicBezTo>
                  <a:cubicBezTo>
                    <a:pt x="12003" y="6956"/>
                    <a:pt x="12020" y="6740"/>
                    <a:pt x="12025" y="6525"/>
                  </a:cubicBezTo>
                  <a:cubicBezTo>
                    <a:pt x="12055" y="6532"/>
                    <a:pt x="12086" y="6535"/>
                    <a:pt x="12117" y="6535"/>
                  </a:cubicBezTo>
                  <a:cubicBezTo>
                    <a:pt x="12235" y="6535"/>
                    <a:pt x="12347" y="6488"/>
                    <a:pt x="12431" y="6404"/>
                  </a:cubicBezTo>
                  <a:lnTo>
                    <a:pt x="13111" y="5718"/>
                  </a:lnTo>
                  <a:cubicBezTo>
                    <a:pt x="13283" y="5546"/>
                    <a:pt x="13283" y="5265"/>
                    <a:pt x="13111" y="5092"/>
                  </a:cubicBezTo>
                  <a:lnTo>
                    <a:pt x="12749" y="4727"/>
                  </a:lnTo>
                  <a:cubicBezTo>
                    <a:pt x="12749" y="4727"/>
                    <a:pt x="12749" y="4727"/>
                    <a:pt x="12749" y="4726"/>
                  </a:cubicBezTo>
                  <a:cubicBezTo>
                    <a:pt x="12750" y="4725"/>
                    <a:pt x="12750" y="4723"/>
                    <a:pt x="12751" y="4721"/>
                  </a:cubicBezTo>
                  <a:lnTo>
                    <a:pt x="12848" y="4482"/>
                  </a:lnTo>
                  <a:cubicBezTo>
                    <a:pt x="12849" y="4482"/>
                    <a:pt x="12849" y="4481"/>
                    <a:pt x="12849" y="4480"/>
                  </a:cubicBezTo>
                  <a:lnTo>
                    <a:pt x="13360" y="4480"/>
                  </a:lnTo>
                  <a:cubicBezTo>
                    <a:pt x="13604" y="4480"/>
                    <a:pt x="13803" y="4281"/>
                    <a:pt x="13803" y="4037"/>
                  </a:cubicBezTo>
                  <a:lnTo>
                    <a:pt x="13803" y="3065"/>
                  </a:lnTo>
                  <a:cubicBezTo>
                    <a:pt x="13803" y="2821"/>
                    <a:pt x="13605" y="2622"/>
                    <a:pt x="13361" y="2622"/>
                  </a:cubicBezTo>
                  <a:lnTo>
                    <a:pt x="12850" y="2622"/>
                  </a:lnTo>
                  <a:cubicBezTo>
                    <a:pt x="12849" y="2621"/>
                    <a:pt x="12849" y="2621"/>
                    <a:pt x="12849" y="2620"/>
                  </a:cubicBezTo>
                  <a:lnTo>
                    <a:pt x="12751" y="2380"/>
                  </a:lnTo>
                  <a:cubicBezTo>
                    <a:pt x="12751" y="2379"/>
                    <a:pt x="12750" y="2377"/>
                    <a:pt x="12750" y="2376"/>
                  </a:cubicBezTo>
                  <a:lnTo>
                    <a:pt x="12750" y="2375"/>
                  </a:lnTo>
                  <a:lnTo>
                    <a:pt x="13112" y="2010"/>
                  </a:lnTo>
                  <a:cubicBezTo>
                    <a:pt x="13283" y="1837"/>
                    <a:pt x="13283" y="1557"/>
                    <a:pt x="13112" y="1383"/>
                  </a:cubicBezTo>
                  <a:lnTo>
                    <a:pt x="12432" y="698"/>
                  </a:lnTo>
                  <a:cubicBezTo>
                    <a:pt x="12347" y="613"/>
                    <a:pt x="12236" y="567"/>
                    <a:pt x="12117" y="567"/>
                  </a:cubicBezTo>
                  <a:cubicBezTo>
                    <a:pt x="11999" y="567"/>
                    <a:pt x="11887" y="613"/>
                    <a:pt x="11804" y="698"/>
                  </a:cubicBezTo>
                  <a:lnTo>
                    <a:pt x="11443" y="1061"/>
                  </a:lnTo>
                  <a:cubicBezTo>
                    <a:pt x="11442" y="1061"/>
                    <a:pt x="11442" y="1061"/>
                    <a:pt x="11441" y="1060"/>
                  </a:cubicBezTo>
                  <a:lnTo>
                    <a:pt x="11206" y="963"/>
                  </a:lnTo>
                  <a:cubicBezTo>
                    <a:pt x="11204" y="963"/>
                    <a:pt x="11203" y="962"/>
                    <a:pt x="11202" y="962"/>
                  </a:cubicBezTo>
                  <a:lnTo>
                    <a:pt x="11202" y="960"/>
                  </a:lnTo>
                  <a:lnTo>
                    <a:pt x="11202" y="443"/>
                  </a:lnTo>
                  <a:cubicBezTo>
                    <a:pt x="11202" y="199"/>
                    <a:pt x="11002" y="0"/>
                    <a:pt x="107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39"/>
            <p:cNvSpPr/>
            <p:nvPr/>
          </p:nvSpPr>
          <p:spPr>
            <a:xfrm>
              <a:off x="4374363" y="1552008"/>
              <a:ext cx="121758" cy="122587"/>
            </a:xfrm>
            <a:custGeom>
              <a:avLst/>
              <a:gdLst/>
              <a:ahLst/>
              <a:cxnLst/>
              <a:rect l="l" t="t" r="r" b="b"/>
              <a:pathLst>
                <a:path w="3671" h="3696" extrusionOk="0">
                  <a:moveTo>
                    <a:pt x="1835" y="1"/>
                  </a:moveTo>
                  <a:cubicBezTo>
                    <a:pt x="824" y="1"/>
                    <a:pt x="1" y="829"/>
                    <a:pt x="1" y="1848"/>
                  </a:cubicBezTo>
                  <a:cubicBezTo>
                    <a:pt x="1" y="2866"/>
                    <a:pt x="824" y="3695"/>
                    <a:pt x="1835" y="3695"/>
                  </a:cubicBezTo>
                  <a:cubicBezTo>
                    <a:pt x="2848" y="3695"/>
                    <a:pt x="3670" y="2866"/>
                    <a:pt x="3670" y="1848"/>
                  </a:cubicBezTo>
                  <a:cubicBezTo>
                    <a:pt x="3670" y="1651"/>
                    <a:pt x="3639" y="1457"/>
                    <a:pt x="3579" y="1270"/>
                  </a:cubicBezTo>
                  <a:cubicBezTo>
                    <a:pt x="3543" y="1158"/>
                    <a:pt x="3439" y="1087"/>
                    <a:pt x="3327" y="1087"/>
                  </a:cubicBezTo>
                  <a:cubicBezTo>
                    <a:pt x="3299" y="1087"/>
                    <a:pt x="3271" y="1091"/>
                    <a:pt x="3243" y="1100"/>
                  </a:cubicBezTo>
                  <a:cubicBezTo>
                    <a:pt x="3103" y="1146"/>
                    <a:pt x="3028" y="1297"/>
                    <a:pt x="3074" y="1435"/>
                  </a:cubicBezTo>
                  <a:cubicBezTo>
                    <a:pt x="3117" y="1568"/>
                    <a:pt x="3139" y="1707"/>
                    <a:pt x="3139" y="1848"/>
                  </a:cubicBezTo>
                  <a:cubicBezTo>
                    <a:pt x="3139" y="2573"/>
                    <a:pt x="2554" y="3163"/>
                    <a:pt x="1835" y="3163"/>
                  </a:cubicBezTo>
                  <a:cubicBezTo>
                    <a:pt x="1117" y="3163"/>
                    <a:pt x="533" y="2573"/>
                    <a:pt x="533" y="1848"/>
                  </a:cubicBezTo>
                  <a:cubicBezTo>
                    <a:pt x="533" y="1123"/>
                    <a:pt x="1117" y="533"/>
                    <a:pt x="1835" y="533"/>
                  </a:cubicBezTo>
                  <a:cubicBezTo>
                    <a:pt x="1983" y="533"/>
                    <a:pt x="2128" y="557"/>
                    <a:pt x="2267" y="607"/>
                  </a:cubicBezTo>
                  <a:cubicBezTo>
                    <a:pt x="2296" y="617"/>
                    <a:pt x="2326" y="622"/>
                    <a:pt x="2355" y="622"/>
                  </a:cubicBezTo>
                  <a:cubicBezTo>
                    <a:pt x="2464" y="622"/>
                    <a:pt x="2567" y="554"/>
                    <a:pt x="2606" y="444"/>
                  </a:cubicBezTo>
                  <a:cubicBezTo>
                    <a:pt x="2655" y="306"/>
                    <a:pt x="2582" y="154"/>
                    <a:pt x="2443" y="105"/>
                  </a:cubicBezTo>
                  <a:cubicBezTo>
                    <a:pt x="2248" y="36"/>
                    <a:pt x="2044" y="1"/>
                    <a:pt x="18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39"/>
            <p:cNvSpPr/>
            <p:nvPr/>
          </p:nvSpPr>
          <p:spPr>
            <a:xfrm>
              <a:off x="4404413" y="1582290"/>
              <a:ext cx="61658" cy="62023"/>
            </a:xfrm>
            <a:custGeom>
              <a:avLst/>
              <a:gdLst/>
              <a:ahLst/>
              <a:cxnLst/>
              <a:rect l="l" t="t" r="r" b="b"/>
              <a:pathLst>
                <a:path w="1859" h="1870" extrusionOk="0">
                  <a:moveTo>
                    <a:pt x="929" y="532"/>
                  </a:moveTo>
                  <a:cubicBezTo>
                    <a:pt x="1149" y="532"/>
                    <a:pt x="1327" y="713"/>
                    <a:pt x="1327" y="935"/>
                  </a:cubicBezTo>
                  <a:cubicBezTo>
                    <a:pt x="1327" y="1157"/>
                    <a:pt x="1149" y="1337"/>
                    <a:pt x="929" y="1337"/>
                  </a:cubicBezTo>
                  <a:cubicBezTo>
                    <a:pt x="711" y="1337"/>
                    <a:pt x="532" y="1157"/>
                    <a:pt x="532" y="935"/>
                  </a:cubicBezTo>
                  <a:cubicBezTo>
                    <a:pt x="532" y="713"/>
                    <a:pt x="711" y="532"/>
                    <a:pt x="929" y="532"/>
                  </a:cubicBezTo>
                  <a:close/>
                  <a:moveTo>
                    <a:pt x="929" y="1"/>
                  </a:moveTo>
                  <a:cubicBezTo>
                    <a:pt x="417" y="1"/>
                    <a:pt x="0" y="420"/>
                    <a:pt x="0" y="935"/>
                  </a:cubicBezTo>
                  <a:cubicBezTo>
                    <a:pt x="0" y="1450"/>
                    <a:pt x="417" y="1869"/>
                    <a:pt x="929" y="1869"/>
                  </a:cubicBezTo>
                  <a:cubicBezTo>
                    <a:pt x="1442" y="1869"/>
                    <a:pt x="1859" y="1450"/>
                    <a:pt x="1859" y="935"/>
                  </a:cubicBezTo>
                  <a:cubicBezTo>
                    <a:pt x="1859" y="421"/>
                    <a:pt x="1442" y="1"/>
                    <a:pt x="9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39"/>
            <p:cNvSpPr/>
            <p:nvPr/>
          </p:nvSpPr>
          <p:spPr>
            <a:xfrm>
              <a:off x="4271843" y="1668559"/>
              <a:ext cx="51808" cy="115854"/>
            </a:xfrm>
            <a:custGeom>
              <a:avLst/>
              <a:gdLst/>
              <a:ahLst/>
              <a:cxnLst/>
              <a:rect l="l" t="t" r="r" b="b"/>
              <a:pathLst>
                <a:path w="1562" h="3493" extrusionOk="0">
                  <a:moveTo>
                    <a:pt x="1030" y="532"/>
                  </a:moveTo>
                  <a:lnTo>
                    <a:pt x="1030" y="1048"/>
                  </a:lnTo>
                  <a:lnTo>
                    <a:pt x="532" y="1048"/>
                  </a:lnTo>
                  <a:lnTo>
                    <a:pt x="532" y="532"/>
                  </a:lnTo>
                  <a:close/>
                  <a:moveTo>
                    <a:pt x="443" y="0"/>
                  </a:moveTo>
                  <a:cubicBezTo>
                    <a:pt x="198" y="0"/>
                    <a:pt x="0" y="200"/>
                    <a:pt x="0" y="444"/>
                  </a:cubicBezTo>
                  <a:lnTo>
                    <a:pt x="0" y="1136"/>
                  </a:lnTo>
                  <a:cubicBezTo>
                    <a:pt x="0" y="1380"/>
                    <a:pt x="198" y="1579"/>
                    <a:pt x="443" y="1579"/>
                  </a:cubicBezTo>
                  <a:lnTo>
                    <a:pt x="515" y="1579"/>
                  </a:lnTo>
                  <a:lnTo>
                    <a:pt x="515" y="3226"/>
                  </a:lnTo>
                  <a:cubicBezTo>
                    <a:pt x="515" y="3374"/>
                    <a:pt x="634" y="3492"/>
                    <a:pt x="780" y="3492"/>
                  </a:cubicBezTo>
                  <a:cubicBezTo>
                    <a:pt x="927" y="3492"/>
                    <a:pt x="1046" y="3374"/>
                    <a:pt x="1046" y="3226"/>
                  </a:cubicBezTo>
                  <a:lnTo>
                    <a:pt x="1046" y="1579"/>
                  </a:lnTo>
                  <a:lnTo>
                    <a:pt x="1118" y="1579"/>
                  </a:lnTo>
                  <a:cubicBezTo>
                    <a:pt x="1363" y="1579"/>
                    <a:pt x="1562" y="1380"/>
                    <a:pt x="1562" y="1136"/>
                  </a:cubicBezTo>
                  <a:lnTo>
                    <a:pt x="1562" y="444"/>
                  </a:lnTo>
                  <a:cubicBezTo>
                    <a:pt x="1562" y="200"/>
                    <a:pt x="1364" y="0"/>
                    <a:pt x="11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39"/>
            <p:cNvSpPr/>
            <p:nvPr/>
          </p:nvSpPr>
          <p:spPr>
            <a:xfrm>
              <a:off x="4288891" y="1431080"/>
              <a:ext cx="17678" cy="42255"/>
            </a:xfrm>
            <a:custGeom>
              <a:avLst/>
              <a:gdLst/>
              <a:ahLst/>
              <a:cxnLst/>
              <a:rect l="l" t="t" r="r" b="b"/>
              <a:pathLst>
                <a:path w="533" h="1274" extrusionOk="0">
                  <a:moveTo>
                    <a:pt x="266" y="1"/>
                  </a:moveTo>
                  <a:cubicBezTo>
                    <a:pt x="120" y="1"/>
                    <a:pt x="1" y="120"/>
                    <a:pt x="1" y="267"/>
                  </a:cubicBezTo>
                  <a:lnTo>
                    <a:pt x="1" y="1008"/>
                  </a:lnTo>
                  <a:cubicBezTo>
                    <a:pt x="1" y="1154"/>
                    <a:pt x="120" y="1273"/>
                    <a:pt x="266" y="1273"/>
                  </a:cubicBezTo>
                  <a:cubicBezTo>
                    <a:pt x="413" y="1273"/>
                    <a:pt x="532" y="1154"/>
                    <a:pt x="532" y="1008"/>
                  </a:cubicBezTo>
                  <a:lnTo>
                    <a:pt x="532" y="267"/>
                  </a:lnTo>
                  <a:cubicBezTo>
                    <a:pt x="532" y="120"/>
                    <a:pt x="413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39"/>
            <p:cNvSpPr/>
            <p:nvPr/>
          </p:nvSpPr>
          <p:spPr>
            <a:xfrm>
              <a:off x="4209985" y="1443252"/>
              <a:ext cx="26766" cy="41194"/>
            </a:xfrm>
            <a:custGeom>
              <a:avLst/>
              <a:gdLst/>
              <a:ahLst/>
              <a:cxnLst/>
              <a:rect l="l" t="t" r="r" b="b"/>
              <a:pathLst>
                <a:path w="807" h="1242" extrusionOk="0">
                  <a:moveTo>
                    <a:pt x="298" y="1"/>
                  </a:moveTo>
                  <a:cubicBezTo>
                    <a:pt x="272" y="1"/>
                    <a:pt x="247" y="4"/>
                    <a:pt x="221" y="12"/>
                  </a:cubicBezTo>
                  <a:cubicBezTo>
                    <a:pt x="81" y="54"/>
                    <a:pt x="1" y="202"/>
                    <a:pt x="43" y="342"/>
                  </a:cubicBezTo>
                  <a:lnTo>
                    <a:pt x="255" y="1052"/>
                  </a:lnTo>
                  <a:cubicBezTo>
                    <a:pt x="289" y="1168"/>
                    <a:pt x="395" y="1242"/>
                    <a:pt x="510" y="1242"/>
                  </a:cubicBezTo>
                  <a:cubicBezTo>
                    <a:pt x="535" y="1242"/>
                    <a:pt x="560" y="1239"/>
                    <a:pt x="586" y="1230"/>
                  </a:cubicBezTo>
                  <a:cubicBezTo>
                    <a:pt x="727" y="1188"/>
                    <a:pt x="807" y="1041"/>
                    <a:pt x="764" y="900"/>
                  </a:cubicBezTo>
                  <a:lnTo>
                    <a:pt x="552" y="190"/>
                  </a:lnTo>
                  <a:cubicBezTo>
                    <a:pt x="518" y="75"/>
                    <a:pt x="412" y="1"/>
                    <a:pt x="2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39"/>
            <p:cNvSpPr/>
            <p:nvPr/>
          </p:nvSpPr>
          <p:spPr>
            <a:xfrm>
              <a:off x="4138675" y="1477348"/>
              <a:ext cx="33566" cy="38209"/>
            </a:xfrm>
            <a:custGeom>
              <a:avLst/>
              <a:gdLst/>
              <a:ahLst/>
              <a:cxnLst/>
              <a:rect l="l" t="t" r="r" b="b"/>
              <a:pathLst>
                <a:path w="1012" h="1152" extrusionOk="0">
                  <a:moveTo>
                    <a:pt x="304" y="0"/>
                  </a:moveTo>
                  <a:cubicBezTo>
                    <a:pt x="253" y="0"/>
                    <a:pt x="203" y="15"/>
                    <a:pt x="158" y="44"/>
                  </a:cubicBezTo>
                  <a:cubicBezTo>
                    <a:pt x="34" y="124"/>
                    <a:pt x="1" y="290"/>
                    <a:pt x="81" y="412"/>
                  </a:cubicBezTo>
                  <a:lnTo>
                    <a:pt x="487" y="1031"/>
                  </a:lnTo>
                  <a:cubicBezTo>
                    <a:pt x="539" y="1109"/>
                    <a:pt x="623" y="1151"/>
                    <a:pt x="710" y="1151"/>
                  </a:cubicBezTo>
                  <a:cubicBezTo>
                    <a:pt x="759" y="1151"/>
                    <a:pt x="811" y="1137"/>
                    <a:pt x="855" y="1107"/>
                  </a:cubicBezTo>
                  <a:cubicBezTo>
                    <a:pt x="978" y="1027"/>
                    <a:pt x="1012" y="862"/>
                    <a:pt x="932" y="739"/>
                  </a:cubicBezTo>
                  <a:lnTo>
                    <a:pt x="525" y="120"/>
                  </a:lnTo>
                  <a:cubicBezTo>
                    <a:pt x="475" y="42"/>
                    <a:pt x="390" y="0"/>
                    <a:pt x="3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39"/>
            <p:cNvSpPr/>
            <p:nvPr/>
          </p:nvSpPr>
          <p:spPr>
            <a:xfrm>
              <a:off x="4080466" y="1530516"/>
              <a:ext cx="38574" cy="33433"/>
            </a:xfrm>
            <a:custGeom>
              <a:avLst/>
              <a:gdLst/>
              <a:ahLst/>
              <a:cxnLst/>
              <a:rect l="l" t="t" r="r" b="b"/>
              <a:pathLst>
                <a:path w="1163" h="1008" extrusionOk="0">
                  <a:moveTo>
                    <a:pt x="298" y="0"/>
                  </a:moveTo>
                  <a:cubicBezTo>
                    <a:pt x="223" y="0"/>
                    <a:pt x="147" y="32"/>
                    <a:pt x="94" y="94"/>
                  </a:cubicBezTo>
                  <a:cubicBezTo>
                    <a:pt x="1" y="207"/>
                    <a:pt x="15" y="375"/>
                    <a:pt x="127" y="469"/>
                  </a:cubicBezTo>
                  <a:lnTo>
                    <a:pt x="693" y="945"/>
                  </a:lnTo>
                  <a:cubicBezTo>
                    <a:pt x="743" y="987"/>
                    <a:pt x="804" y="1007"/>
                    <a:pt x="864" y="1007"/>
                  </a:cubicBezTo>
                  <a:cubicBezTo>
                    <a:pt x="940" y="1007"/>
                    <a:pt x="1015" y="975"/>
                    <a:pt x="1068" y="913"/>
                  </a:cubicBezTo>
                  <a:cubicBezTo>
                    <a:pt x="1162" y="800"/>
                    <a:pt x="1148" y="632"/>
                    <a:pt x="1035" y="538"/>
                  </a:cubicBezTo>
                  <a:lnTo>
                    <a:pt x="469" y="63"/>
                  </a:lnTo>
                  <a:cubicBezTo>
                    <a:pt x="419" y="21"/>
                    <a:pt x="359" y="0"/>
                    <a:pt x="2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39"/>
            <p:cNvSpPr/>
            <p:nvPr/>
          </p:nvSpPr>
          <p:spPr>
            <a:xfrm>
              <a:off x="4039604" y="1598244"/>
              <a:ext cx="42587" cy="27363"/>
            </a:xfrm>
            <a:custGeom>
              <a:avLst/>
              <a:gdLst/>
              <a:ahLst/>
              <a:cxnLst/>
              <a:rect l="l" t="t" r="r" b="b"/>
              <a:pathLst>
                <a:path w="1284" h="825" extrusionOk="0">
                  <a:moveTo>
                    <a:pt x="303" y="0"/>
                  </a:moveTo>
                  <a:cubicBezTo>
                    <a:pt x="200" y="0"/>
                    <a:pt x="102" y="60"/>
                    <a:pt x="58" y="160"/>
                  </a:cubicBezTo>
                  <a:cubicBezTo>
                    <a:pt x="1" y="296"/>
                    <a:pt x="62" y="452"/>
                    <a:pt x="197" y="510"/>
                  </a:cubicBezTo>
                  <a:lnTo>
                    <a:pt x="876" y="803"/>
                  </a:lnTo>
                  <a:cubicBezTo>
                    <a:pt x="909" y="817"/>
                    <a:pt x="945" y="825"/>
                    <a:pt x="980" y="825"/>
                  </a:cubicBezTo>
                  <a:cubicBezTo>
                    <a:pt x="1083" y="825"/>
                    <a:pt x="1182" y="765"/>
                    <a:pt x="1225" y="664"/>
                  </a:cubicBezTo>
                  <a:cubicBezTo>
                    <a:pt x="1283" y="529"/>
                    <a:pt x="1221" y="373"/>
                    <a:pt x="1086" y="314"/>
                  </a:cubicBezTo>
                  <a:lnTo>
                    <a:pt x="408" y="22"/>
                  </a:lnTo>
                  <a:cubicBezTo>
                    <a:pt x="374" y="7"/>
                    <a:pt x="338" y="0"/>
                    <a:pt x="3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39"/>
            <p:cNvSpPr/>
            <p:nvPr/>
          </p:nvSpPr>
          <p:spPr>
            <a:xfrm>
              <a:off x="4020665" y="1674861"/>
              <a:ext cx="42985" cy="20464"/>
            </a:xfrm>
            <a:custGeom>
              <a:avLst/>
              <a:gdLst/>
              <a:ahLst/>
              <a:cxnLst/>
              <a:rect l="l" t="t" r="r" b="b"/>
              <a:pathLst>
                <a:path w="1296" h="617" extrusionOk="0">
                  <a:moveTo>
                    <a:pt x="280" y="0"/>
                  </a:moveTo>
                  <a:cubicBezTo>
                    <a:pt x="148" y="0"/>
                    <a:pt x="34" y="100"/>
                    <a:pt x="17" y="235"/>
                  </a:cubicBezTo>
                  <a:cubicBezTo>
                    <a:pt x="1" y="381"/>
                    <a:pt x="106" y="513"/>
                    <a:pt x="251" y="530"/>
                  </a:cubicBezTo>
                  <a:lnTo>
                    <a:pt x="985" y="615"/>
                  </a:lnTo>
                  <a:cubicBezTo>
                    <a:pt x="995" y="616"/>
                    <a:pt x="1005" y="616"/>
                    <a:pt x="1015" y="616"/>
                  </a:cubicBezTo>
                  <a:cubicBezTo>
                    <a:pt x="1149" y="616"/>
                    <a:pt x="1264" y="517"/>
                    <a:pt x="1279" y="381"/>
                  </a:cubicBezTo>
                  <a:cubicBezTo>
                    <a:pt x="1296" y="235"/>
                    <a:pt x="1192" y="104"/>
                    <a:pt x="1045" y="87"/>
                  </a:cubicBezTo>
                  <a:lnTo>
                    <a:pt x="312" y="2"/>
                  </a:lnTo>
                  <a:cubicBezTo>
                    <a:pt x="301" y="1"/>
                    <a:pt x="291" y="0"/>
                    <a:pt x="2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39"/>
            <p:cNvSpPr/>
            <p:nvPr/>
          </p:nvSpPr>
          <p:spPr>
            <a:xfrm>
              <a:off x="4023584" y="1749587"/>
              <a:ext cx="43217" cy="21990"/>
            </a:xfrm>
            <a:custGeom>
              <a:avLst/>
              <a:gdLst/>
              <a:ahLst/>
              <a:cxnLst/>
              <a:rect l="l" t="t" r="r" b="b"/>
              <a:pathLst>
                <a:path w="1303" h="663" extrusionOk="0">
                  <a:moveTo>
                    <a:pt x="1015" y="1"/>
                  </a:moveTo>
                  <a:cubicBezTo>
                    <a:pt x="999" y="1"/>
                    <a:pt x="983" y="2"/>
                    <a:pt x="967" y="5"/>
                  </a:cubicBezTo>
                  <a:lnTo>
                    <a:pt x="240" y="134"/>
                  </a:lnTo>
                  <a:cubicBezTo>
                    <a:pt x="97" y="160"/>
                    <a:pt x="0" y="299"/>
                    <a:pt x="26" y="444"/>
                  </a:cubicBezTo>
                  <a:cubicBezTo>
                    <a:pt x="48" y="572"/>
                    <a:pt x="161" y="662"/>
                    <a:pt x="288" y="662"/>
                  </a:cubicBezTo>
                  <a:cubicBezTo>
                    <a:pt x="303" y="662"/>
                    <a:pt x="319" y="661"/>
                    <a:pt x="335" y="658"/>
                  </a:cubicBezTo>
                  <a:lnTo>
                    <a:pt x="1061" y="528"/>
                  </a:lnTo>
                  <a:cubicBezTo>
                    <a:pt x="1206" y="502"/>
                    <a:pt x="1302" y="364"/>
                    <a:pt x="1276" y="220"/>
                  </a:cubicBezTo>
                  <a:cubicBezTo>
                    <a:pt x="1253" y="91"/>
                    <a:pt x="1141" y="1"/>
                    <a:pt x="10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39"/>
            <p:cNvSpPr/>
            <p:nvPr/>
          </p:nvSpPr>
          <p:spPr>
            <a:xfrm>
              <a:off x="4048625" y="1817647"/>
              <a:ext cx="42023" cy="28723"/>
            </a:xfrm>
            <a:custGeom>
              <a:avLst/>
              <a:gdLst/>
              <a:ahLst/>
              <a:cxnLst/>
              <a:rect l="l" t="t" r="r" b="b"/>
              <a:pathLst>
                <a:path w="1267" h="866" extrusionOk="0">
                  <a:moveTo>
                    <a:pt x="962" y="1"/>
                  </a:moveTo>
                  <a:cubicBezTo>
                    <a:pt x="922" y="1"/>
                    <a:pt x="881" y="10"/>
                    <a:pt x="843" y="29"/>
                  </a:cubicBezTo>
                  <a:lnTo>
                    <a:pt x="184" y="364"/>
                  </a:lnTo>
                  <a:cubicBezTo>
                    <a:pt x="53" y="430"/>
                    <a:pt x="1" y="590"/>
                    <a:pt x="67" y="720"/>
                  </a:cubicBezTo>
                  <a:cubicBezTo>
                    <a:pt x="114" y="813"/>
                    <a:pt x="207" y="866"/>
                    <a:pt x="304" y="866"/>
                  </a:cubicBezTo>
                  <a:cubicBezTo>
                    <a:pt x="345" y="866"/>
                    <a:pt x="386" y="858"/>
                    <a:pt x="424" y="837"/>
                  </a:cubicBezTo>
                  <a:lnTo>
                    <a:pt x="1083" y="504"/>
                  </a:lnTo>
                  <a:cubicBezTo>
                    <a:pt x="1215" y="438"/>
                    <a:pt x="1267" y="278"/>
                    <a:pt x="1200" y="146"/>
                  </a:cubicBezTo>
                  <a:cubicBezTo>
                    <a:pt x="1153" y="54"/>
                    <a:pt x="1060" y="1"/>
                    <a:pt x="9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39"/>
            <p:cNvSpPr/>
            <p:nvPr/>
          </p:nvSpPr>
          <p:spPr>
            <a:xfrm>
              <a:off x="4094861" y="1876121"/>
              <a:ext cx="37313" cy="34594"/>
            </a:xfrm>
            <a:custGeom>
              <a:avLst/>
              <a:gdLst/>
              <a:ahLst/>
              <a:cxnLst/>
              <a:rect l="l" t="t" r="r" b="b"/>
              <a:pathLst>
                <a:path w="1125" h="1043" extrusionOk="0">
                  <a:moveTo>
                    <a:pt x="830" y="1"/>
                  </a:moveTo>
                  <a:cubicBezTo>
                    <a:pt x="764" y="1"/>
                    <a:pt x="698" y="25"/>
                    <a:pt x="647" y="74"/>
                  </a:cubicBezTo>
                  <a:lnTo>
                    <a:pt x="111" y="584"/>
                  </a:lnTo>
                  <a:cubicBezTo>
                    <a:pt x="5" y="685"/>
                    <a:pt x="0" y="854"/>
                    <a:pt x="102" y="959"/>
                  </a:cubicBezTo>
                  <a:cubicBezTo>
                    <a:pt x="154" y="1015"/>
                    <a:pt x="224" y="1042"/>
                    <a:pt x="295" y="1042"/>
                  </a:cubicBezTo>
                  <a:cubicBezTo>
                    <a:pt x="361" y="1042"/>
                    <a:pt x="426" y="1018"/>
                    <a:pt x="478" y="969"/>
                  </a:cubicBezTo>
                  <a:lnTo>
                    <a:pt x="1014" y="459"/>
                  </a:lnTo>
                  <a:cubicBezTo>
                    <a:pt x="1119" y="358"/>
                    <a:pt x="1124" y="189"/>
                    <a:pt x="1023" y="84"/>
                  </a:cubicBezTo>
                  <a:cubicBezTo>
                    <a:pt x="970" y="28"/>
                    <a:pt x="900" y="1"/>
                    <a:pt x="8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39"/>
            <p:cNvSpPr/>
            <p:nvPr/>
          </p:nvSpPr>
          <p:spPr>
            <a:xfrm>
              <a:off x="4190814" y="1648659"/>
              <a:ext cx="51841" cy="52371"/>
            </a:xfrm>
            <a:custGeom>
              <a:avLst/>
              <a:gdLst/>
              <a:ahLst/>
              <a:cxnLst/>
              <a:rect l="l" t="t" r="r" b="b"/>
              <a:pathLst>
                <a:path w="1563" h="1579" extrusionOk="0">
                  <a:moveTo>
                    <a:pt x="1031" y="533"/>
                  </a:moveTo>
                  <a:lnTo>
                    <a:pt x="1031" y="1048"/>
                  </a:lnTo>
                  <a:lnTo>
                    <a:pt x="532" y="1048"/>
                  </a:lnTo>
                  <a:lnTo>
                    <a:pt x="532" y="533"/>
                  </a:lnTo>
                  <a:close/>
                  <a:moveTo>
                    <a:pt x="443" y="1"/>
                  </a:moveTo>
                  <a:cubicBezTo>
                    <a:pt x="199" y="1"/>
                    <a:pt x="1" y="199"/>
                    <a:pt x="1" y="443"/>
                  </a:cubicBezTo>
                  <a:lnTo>
                    <a:pt x="1" y="1136"/>
                  </a:lnTo>
                  <a:cubicBezTo>
                    <a:pt x="1" y="1381"/>
                    <a:pt x="200" y="1579"/>
                    <a:pt x="443" y="1579"/>
                  </a:cubicBezTo>
                  <a:lnTo>
                    <a:pt x="1120" y="1579"/>
                  </a:lnTo>
                  <a:cubicBezTo>
                    <a:pt x="1364" y="1579"/>
                    <a:pt x="1562" y="1381"/>
                    <a:pt x="1562" y="1136"/>
                  </a:cubicBezTo>
                  <a:lnTo>
                    <a:pt x="1562" y="443"/>
                  </a:lnTo>
                  <a:cubicBezTo>
                    <a:pt x="1562" y="199"/>
                    <a:pt x="1364" y="1"/>
                    <a:pt x="1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39"/>
            <p:cNvSpPr/>
            <p:nvPr/>
          </p:nvSpPr>
          <p:spPr>
            <a:xfrm>
              <a:off x="4231047" y="1581063"/>
              <a:ext cx="51841" cy="52405"/>
            </a:xfrm>
            <a:custGeom>
              <a:avLst/>
              <a:gdLst/>
              <a:ahLst/>
              <a:cxnLst/>
              <a:rect l="l" t="t" r="r" b="b"/>
              <a:pathLst>
                <a:path w="1563" h="1580" extrusionOk="0">
                  <a:moveTo>
                    <a:pt x="1031" y="533"/>
                  </a:moveTo>
                  <a:lnTo>
                    <a:pt x="1031" y="1048"/>
                  </a:lnTo>
                  <a:lnTo>
                    <a:pt x="532" y="1048"/>
                  </a:lnTo>
                  <a:lnTo>
                    <a:pt x="532" y="533"/>
                  </a:lnTo>
                  <a:close/>
                  <a:moveTo>
                    <a:pt x="444" y="1"/>
                  </a:moveTo>
                  <a:cubicBezTo>
                    <a:pt x="199" y="1"/>
                    <a:pt x="0" y="200"/>
                    <a:pt x="0" y="444"/>
                  </a:cubicBezTo>
                  <a:lnTo>
                    <a:pt x="0" y="1137"/>
                  </a:lnTo>
                  <a:cubicBezTo>
                    <a:pt x="0" y="1382"/>
                    <a:pt x="199" y="1580"/>
                    <a:pt x="444" y="1580"/>
                  </a:cubicBezTo>
                  <a:lnTo>
                    <a:pt x="1119" y="1580"/>
                  </a:lnTo>
                  <a:cubicBezTo>
                    <a:pt x="1364" y="1580"/>
                    <a:pt x="1563" y="1382"/>
                    <a:pt x="1563" y="1137"/>
                  </a:cubicBezTo>
                  <a:lnTo>
                    <a:pt x="1563" y="444"/>
                  </a:lnTo>
                  <a:cubicBezTo>
                    <a:pt x="1563" y="200"/>
                    <a:pt x="1364" y="1"/>
                    <a:pt x="11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9" name="Google Shape;1349;p39"/>
          <p:cNvGrpSpPr/>
          <p:nvPr/>
        </p:nvGrpSpPr>
        <p:grpSpPr>
          <a:xfrm>
            <a:off x="4276642" y="1793289"/>
            <a:ext cx="590713" cy="601957"/>
            <a:chOff x="1230449" y="2288393"/>
            <a:chExt cx="590713" cy="601957"/>
          </a:xfrm>
        </p:grpSpPr>
        <p:sp>
          <p:nvSpPr>
            <p:cNvPr id="1350" name="Google Shape;1350;p39"/>
            <p:cNvSpPr/>
            <p:nvPr/>
          </p:nvSpPr>
          <p:spPr>
            <a:xfrm>
              <a:off x="1293202" y="2564645"/>
              <a:ext cx="80995" cy="55556"/>
            </a:xfrm>
            <a:custGeom>
              <a:avLst/>
              <a:gdLst/>
              <a:ahLst/>
              <a:cxnLst/>
              <a:rect l="l" t="t" r="r" b="b"/>
              <a:pathLst>
                <a:path w="2442" h="1675" extrusionOk="0">
                  <a:moveTo>
                    <a:pt x="265" y="0"/>
                  </a:moveTo>
                  <a:cubicBezTo>
                    <a:pt x="118" y="0"/>
                    <a:pt x="0" y="119"/>
                    <a:pt x="0" y="266"/>
                  </a:cubicBezTo>
                  <a:cubicBezTo>
                    <a:pt x="0" y="1042"/>
                    <a:pt x="635" y="1675"/>
                    <a:pt x="1414" y="1675"/>
                  </a:cubicBezTo>
                  <a:lnTo>
                    <a:pt x="2177" y="1675"/>
                  </a:lnTo>
                  <a:cubicBezTo>
                    <a:pt x="2324" y="1675"/>
                    <a:pt x="2442" y="1556"/>
                    <a:pt x="2442" y="1409"/>
                  </a:cubicBezTo>
                  <a:cubicBezTo>
                    <a:pt x="2442" y="1262"/>
                    <a:pt x="2324" y="1143"/>
                    <a:pt x="2176" y="1143"/>
                  </a:cubicBezTo>
                  <a:lnTo>
                    <a:pt x="1414" y="1143"/>
                  </a:lnTo>
                  <a:cubicBezTo>
                    <a:pt x="927" y="1143"/>
                    <a:pt x="531" y="750"/>
                    <a:pt x="531" y="266"/>
                  </a:cubicBezTo>
                  <a:cubicBezTo>
                    <a:pt x="531" y="119"/>
                    <a:pt x="412" y="0"/>
                    <a:pt x="2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39"/>
            <p:cNvSpPr/>
            <p:nvPr/>
          </p:nvSpPr>
          <p:spPr>
            <a:xfrm>
              <a:off x="1327796" y="2667796"/>
              <a:ext cx="129287" cy="53798"/>
            </a:xfrm>
            <a:custGeom>
              <a:avLst/>
              <a:gdLst/>
              <a:ahLst/>
              <a:cxnLst/>
              <a:rect l="l" t="t" r="r" b="b"/>
              <a:pathLst>
                <a:path w="3898" h="1622" extrusionOk="0">
                  <a:moveTo>
                    <a:pt x="1361" y="0"/>
                  </a:moveTo>
                  <a:cubicBezTo>
                    <a:pt x="610" y="0"/>
                    <a:pt x="0" y="608"/>
                    <a:pt x="0" y="1355"/>
                  </a:cubicBezTo>
                  <a:cubicBezTo>
                    <a:pt x="0" y="1502"/>
                    <a:pt x="118" y="1621"/>
                    <a:pt x="266" y="1621"/>
                  </a:cubicBezTo>
                  <a:cubicBezTo>
                    <a:pt x="412" y="1621"/>
                    <a:pt x="531" y="1502"/>
                    <a:pt x="531" y="1355"/>
                  </a:cubicBezTo>
                  <a:cubicBezTo>
                    <a:pt x="531" y="902"/>
                    <a:pt x="903" y="532"/>
                    <a:pt x="1361" y="532"/>
                  </a:cubicBezTo>
                  <a:lnTo>
                    <a:pt x="3631" y="532"/>
                  </a:lnTo>
                  <a:cubicBezTo>
                    <a:pt x="3779" y="532"/>
                    <a:pt x="3897" y="413"/>
                    <a:pt x="3897" y="266"/>
                  </a:cubicBezTo>
                  <a:cubicBezTo>
                    <a:pt x="3898" y="119"/>
                    <a:pt x="3779" y="0"/>
                    <a:pt x="36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39"/>
            <p:cNvSpPr/>
            <p:nvPr/>
          </p:nvSpPr>
          <p:spPr>
            <a:xfrm>
              <a:off x="1474695" y="2667796"/>
              <a:ext cx="54229" cy="17645"/>
            </a:xfrm>
            <a:custGeom>
              <a:avLst/>
              <a:gdLst/>
              <a:ahLst/>
              <a:cxnLst/>
              <a:rect l="l" t="t" r="r" b="b"/>
              <a:pathLst>
                <a:path w="1635" h="532" extrusionOk="0">
                  <a:moveTo>
                    <a:pt x="266" y="0"/>
                  </a:moveTo>
                  <a:cubicBezTo>
                    <a:pt x="119" y="0"/>
                    <a:pt x="1" y="119"/>
                    <a:pt x="1" y="266"/>
                  </a:cubicBezTo>
                  <a:cubicBezTo>
                    <a:pt x="1" y="413"/>
                    <a:pt x="119" y="532"/>
                    <a:pt x="266" y="532"/>
                  </a:cubicBezTo>
                  <a:lnTo>
                    <a:pt x="1368" y="532"/>
                  </a:lnTo>
                  <a:cubicBezTo>
                    <a:pt x="1515" y="532"/>
                    <a:pt x="1634" y="413"/>
                    <a:pt x="1634" y="266"/>
                  </a:cubicBezTo>
                  <a:cubicBezTo>
                    <a:pt x="1634" y="119"/>
                    <a:pt x="1515" y="0"/>
                    <a:pt x="13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39"/>
            <p:cNvSpPr/>
            <p:nvPr/>
          </p:nvSpPr>
          <p:spPr>
            <a:xfrm>
              <a:off x="1394429" y="2496453"/>
              <a:ext cx="72504" cy="72206"/>
            </a:xfrm>
            <a:custGeom>
              <a:avLst/>
              <a:gdLst/>
              <a:ahLst/>
              <a:cxnLst/>
              <a:rect l="l" t="t" r="r" b="b"/>
              <a:pathLst>
                <a:path w="2186" h="2177" extrusionOk="0">
                  <a:moveTo>
                    <a:pt x="1920" y="1"/>
                  </a:moveTo>
                  <a:cubicBezTo>
                    <a:pt x="1773" y="1"/>
                    <a:pt x="1654" y="120"/>
                    <a:pt x="1654" y="266"/>
                  </a:cubicBezTo>
                  <a:cubicBezTo>
                    <a:pt x="1654" y="1026"/>
                    <a:pt x="1031" y="1645"/>
                    <a:pt x="267" y="1645"/>
                  </a:cubicBezTo>
                  <a:cubicBezTo>
                    <a:pt x="120" y="1645"/>
                    <a:pt x="1" y="1763"/>
                    <a:pt x="1" y="1910"/>
                  </a:cubicBezTo>
                  <a:cubicBezTo>
                    <a:pt x="1" y="2058"/>
                    <a:pt x="120" y="2176"/>
                    <a:pt x="267" y="2176"/>
                  </a:cubicBezTo>
                  <a:cubicBezTo>
                    <a:pt x="1324" y="2176"/>
                    <a:pt x="2186" y="1320"/>
                    <a:pt x="2186" y="266"/>
                  </a:cubicBezTo>
                  <a:cubicBezTo>
                    <a:pt x="2186" y="120"/>
                    <a:pt x="2066" y="1"/>
                    <a:pt x="19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39"/>
            <p:cNvSpPr/>
            <p:nvPr/>
          </p:nvSpPr>
          <p:spPr>
            <a:xfrm>
              <a:off x="1400798" y="2363053"/>
              <a:ext cx="49585" cy="45141"/>
            </a:xfrm>
            <a:custGeom>
              <a:avLst/>
              <a:gdLst/>
              <a:ahLst/>
              <a:cxnLst/>
              <a:rect l="l" t="t" r="r" b="b"/>
              <a:pathLst>
                <a:path w="1495" h="1361" extrusionOk="0">
                  <a:moveTo>
                    <a:pt x="1163" y="0"/>
                  </a:moveTo>
                  <a:cubicBezTo>
                    <a:pt x="560" y="0"/>
                    <a:pt x="50" y="469"/>
                    <a:pt x="11" y="1077"/>
                  </a:cubicBezTo>
                  <a:cubicBezTo>
                    <a:pt x="1" y="1224"/>
                    <a:pt x="112" y="1350"/>
                    <a:pt x="258" y="1359"/>
                  </a:cubicBezTo>
                  <a:cubicBezTo>
                    <a:pt x="264" y="1360"/>
                    <a:pt x="271" y="1360"/>
                    <a:pt x="276" y="1360"/>
                  </a:cubicBezTo>
                  <a:cubicBezTo>
                    <a:pt x="414" y="1360"/>
                    <a:pt x="531" y="1252"/>
                    <a:pt x="541" y="1112"/>
                  </a:cubicBezTo>
                  <a:cubicBezTo>
                    <a:pt x="562" y="784"/>
                    <a:pt x="837" y="532"/>
                    <a:pt x="1163" y="532"/>
                  </a:cubicBezTo>
                  <a:cubicBezTo>
                    <a:pt x="1176" y="532"/>
                    <a:pt x="1190" y="533"/>
                    <a:pt x="1203" y="534"/>
                  </a:cubicBezTo>
                  <a:cubicBezTo>
                    <a:pt x="1209" y="534"/>
                    <a:pt x="1215" y="534"/>
                    <a:pt x="1222" y="534"/>
                  </a:cubicBezTo>
                  <a:cubicBezTo>
                    <a:pt x="1360" y="534"/>
                    <a:pt x="1476" y="426"/>
                    <a:pt x="1485" y="286"/>
                  </a:cubicBezTo>
                  <a:cubicBezTo>
                    <a:pt x="1495" y="139"/>
                    <a:pt x="1384" y="13"/>
                    <a:pt x="1237" y="3"/>
                  </a:cubicBezTo>
                  <a:cubicBezTo>
                    <a:pt x="1212" y="1"/>
                    <a:pt x="1188" y="0"/>
                    <a:pt x="11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39"/>
            <p:cNvSpPr/>
            <p:nvPr/>
          </p:nvSpPr>
          <p:spPr>
            <a:xfrm>
              <a:off x="1403351" y="2707033"/>
              <a:ext cx="52902" cy="87761"/>
            </a:xfrm>
            <a:custGeom>
              <a:avLst/>
              <a:gdLst/>
              <a:ahLst/>
              <a:cxnLst/>
              <a:rect l="l" t="t" r="r" b="b"/>
              <a:pathLst>
                <a:path w="1595" h="2646" extrusionOk="0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cubicBezTo>
                    <a:pt x="1" y="414"/>
                    <a:pt x="120" y="533"/>
                    <a:pt x="267" y="533"/>
                  </a:cubicBezTo>
                  <a:cubicBezTo>
                    <a:pt x="705" y="533"/>
                    <a:pt x="1062" y="888"/>
                    <a:pt x="1062" y="1323"/>
                  </a:cubicBezTo>
                  <a:cubicBezTo>
                    <a:pt x="1062" y="1760"/>
                    <a:pt x="705" y="2115"/>
                    <a:pt x="267" y="2115"/>
                  </a:cubicBezTo>
                  <a:cubicBezTo>
                    <a:pt x="120" y="2115"/>
                    <a:pt x="1" y="2234"/>
                    <a:pt x="1" y="2380"/>
                  </a:cubicBezTo>
                  <a:cubicBezTo>
                    <a:pt x="1" y="2528"/>
                    <a:pt x="120" y="2646"/>
                    <a:pt x="267" y="2646"/>
                  </a:cubicBezTo>
                  <a:cubicBezTo>
                    <a:pt x="999" y="2646"/>
                    <a:pt x="1594" y="2052"/>
                    <a:pt x="1594" y="1323"/>
                  </a:cubicBezTo>
                  <a:cubicBezTo>
                    <a:pt x="1594" y="594"/>
                    <a:pt x="999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39"/>
            <p:cNvSpPr/>
            <p:nvPr/>
          </p:nvSpPr>
          <p:spPr>
            <a:xfrm>
              <a:off x="1493600" y="2499405"/>
              <a:ext cx="47695" cy="77413"/>
            </a:xfrm>
            <a:custGeom>
              <a:avLst/>
              <a:gdLst/>
              <a:ahLst/>
              <a:cxnLst/>
              <a:rect l="l" t="t" r="r" b="b"/>
              <a:pathLst>
                <a:path w="1438" h="2334" extrusionOk="0">
                  <a:moveTo>
                    <a:pt x="266" y="1"/>
                  </a:moveTo>
                  <a:cubicBezTo>
                    <a:pt x="120" y="1"/>
                    <a:pt x="0" y="120"/>
                    <a:pt x="0" y="267"/>
                  </a:cubicBezTo>
                  <a:cubicBezTo>
                    <a:pt x="0" y="414"/>
                    <a:pt x="120" y="533"/>
                    <a:pt x="266" y="533"/>
                  </a:cubicBezTo>
                  <a:cubicBezTo>
                    <a:pt x="619" y="533"/>
                    <a:pt x="906" y="817"/>
                    <a:pt x="906" y="1167"/>
                  </a:cubicBezTo>
                  <a:cubicBezTo>
                    <a:pt x="906" y="1517"/>
                    <a:pt x="619" y="1803"/>
                    <a:pt x="266" y="1803"/>
                  </a:cubicBezTo>
                  <a:cubicBezTo>
                    <a:pt x="120" y="1803"/>
                    <a:pt x="0" y="1922"/>
                    <a:pt x="0" y="2069"/>
                  </a:cubicBezTo>
                  <a:cubicBezTo>
                    <a:pt x="0" y="2216"/>
                    <a:pt x="120" y="2334"/>
                    <a:pt x="266" y="2334"/>
                  </a:cubicBezTo>
                  <a:cubicBezTo>
                    <a:pt x="912" y="2334"/>
                    <a:pt x="1437" y="1811"/>
                    <a:pt x="1437" y="1167"/>
                  </a:cubicBezTo>
                  <a:cubicBezTo>
                    <a:pt x="1438" y="524"/>
                    <a:pt x="912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39"/>
            <p:cNvSpPr/>
            <p:nvPr/>
          </p:nvSpPr>
          <p:spPr>
            <a:xfrm>
              <a:off x="1338244" y="2443319"/>
              <a:ext cx="62919" cy="107761"/>
            </a:xfrm>
            <a:custGeom>
              <a:avLst/>
              <a:gdLst/>
              <a:ahLst/>
              <a:cxnLst/>
              <a:rect l="l" t="t" r="r" b="b"/>
              <a:pathLst>
                <a:path w="1897" h="3249" extrusionOk="0">
                  <a:moveTo>
                    <a:pt x="266" y="1"/>
                  </a:moveTo>
                  <a:cubicBezTo>
                    <a:pt x="120" y="1"/>
                    <a:pt x="1" y="120"/>
                    <a:pt x="1" y="267"/>
                  </a:cubicBezTo>
                  <a:cubicBezTo>
                    <a:pt x="1" y="414"/>
                    <a:pt x="120" y="533"/>
                    <a:pt x="266" y="533"/>
                  </a:cubicBezTo>
                  <a:cubicBezTo>
                    <a:pt x="872" y="533"/>
                    <a:pt x="1365" y="1022"/>
                    <a:pt x="1365" y="1625"/>
                  </a:cubicBezTo>
                  <a:cubicBezTo>
                    <a:pt x="1365" y="2228"/>
                    <a:pt x="872" y="2718"/>
                    <a:pt x="266" y="2718"/>
                  </a:cubicBezTo>
                  <a:cubicBezTo>
                    <a:pt x="120" y="2718"/>
                    <a:pt x="1" y="2837"/>
                    <a:pt x="1" y="2982"/>
                  </a:cubicBezTo>
                  <a:cubicBezTo>
                    <a:pt x="1" y="3130"/>
                    <a:pt x="120" y="3248"/>
                    <a:pt x="266" y="3248"/>
                  </a:cubicBezTo>
                  <a:cubicBezTo>
                    <a:pt x="1166" y="3248"/>
                    <a:pt x="1897" y="2520"/>
                    <a:pt x="1897" y="1625"/>
                  </a:cubicBezTo>
                  <a:cubicBezTo>
                    <a:pt x="1897" y="730"/>
                    <a:pt x="1166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39"/>
            <p:cNvSpPr/>
            <p:nvPr/>
          </p:nvSpPr>
          <p:spPr>
            <a:xfrm>
              <a:off x="1731544" y="2442954"/>
              <a:ext cx="60166" cy="59934"/>
            </a:xfrm>
            <a:custGeom>
              <a:avLst/>
              <a:gdLst/>
              <a:ahLst/>
              <a:cxnLst/>
              <a:rect l="l" t="t" r="r" b="b"/>
              <a:pathLst>
                <a:path w="1814" h="1807" extrusionOk="0">
                  <a:moveTo>
                    <a:pt x="907" y="532"/>
                  </a:moveTo>
                  <a:cubicBezTo>
                    <a:pt x="1113" y="532"/>
                    <a:pt x="1282" y="699"/>
                    <a:pt x="1282" y="903"/>
                  </a:cubicBezTo>
                  <a:cubicBezTo>
                    <a:pt x="1282" y="1108"/>
                    <a:pt x="1113" y="1275"/>
                    <a:pt x="907" y="1275"/>
                  </a:cubicBezTo>
                  <a:cubicBezTo>
                    <a:pt x="701" y="1275"/>
                    <a:pt x="532" y="1108"/>
                    <a:pt x="532" y="903"/>
                  </a:cubicBezTo>
                  <a:cubicBezTo>
                    <a:pt x="532" y="699"/>
                    <a:pt x="701" y="532"/>
                    <a:pt x="907" y="532"/>
                  </a:cubicBezTo>
                  <a:close/>
                  <a:moveTo>
                    <a:pt x="907" y="0"/>
                  </a:moveTo>
                  <a:cubicBezTo>
                    <a:pt x="407" y="0"/>
                    <a:pt x="0" y="405"/>
                    <a:pt x="0" y="903"/>
                  </a:cubicBezTo>
                  <a:cubicBezTo>
                    <a:pt x="0" y="1401"/>
                    <a:pt x="407" y="1807"/>
                    <a:pt x="907" y="1807"/>
                  </a:cubicBezTo>
                  <a:cubicBezTo>
                    <a:pt x="1407" y="1807"/>
                    <a:pt x="1814" y="1401"/>
                    <a:pt x="1814" y="903"/>
                  </a:cubicBezTo>
                  <a:cubicBezTo>
                    <a:pt x="1814" y="405"/>
                    <a:pt x="1407" y="0"/>
                    <a:pt x="9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39"/>
            <p:cNvSpPr/>
            <p:nvPr/>
          </p:nvSpPr>
          <p:spPr>
            <a:xfrm>
              <a:off x="1761030" y="2668626"/>
              <a:ext cx="60133" cy="59934"/>
            </a:xfrm>
            <a:custGeom>
              <a:avLst/>
              <a:gdLst/>
              <a:ahLst/>
              <a:cxnLst/>
              <a:rect l="l" t="t" r="r" b="b"/>
              <a:pathLst>
                <a:path w="1813" h="1807" extrusionOk="0">
                  <a:moveTo>
                    <a:pt x="906" y="533"/>
                  </a:moveTo>
                  <a:cubicBezTo>
                    <a:pt x="1112" y="533"/>
                    <a:pt x="1281" y="699"/>
                    <a:pt x="1281" y="903"/>
                  </a:cubicBezTo>
                  <a:cubicBezTo>
                    <a:pt x="1281" y="1109"/>
                    <a:pt x="1112" y="1275"/>
                    <a:pt x="906" y="1275"/>
                  </a:cubicBezTo>
                  <a:cubicBezTo>
                    <a:pt x="700" y="1275"/>
                    <a:pt x="531" y="1109"/>
                    <a:pt x="531" y="903"/>
                  </a:cubicBezTo>
                  <a:cubicBezTo>
                    <a:pt x="531" y="699"/>
                    <a:pt x="700" y="533"/>
                    <a:pt x="906" y="533"/>
                  </a:cubicBezTo>
                  <a:close/>
                  <a:moveTo>
                    <a:pt x="906" y="1"/>
                  </a:moveTo>
                  <a:cubicBezTo>
                    <a:pt x="407" y="1"/>
                    <a:pt x="1" y="405"/>
                    <a:pt x="1" y="903"/>
                  </a:cubicBezTo>
                  <a:cubicBezTo>
                    <a:pt x="1" y="1401"/>
                    <a:pt x="407" y="1807"/>
                    <a:pt x="906" y="1807"/>
                  </a:cubicBezTo>
                  <a:cubicBezTo>
                    <a:pt x="1406" y="1807"/>
                    <a:pt x="1813" y="1401"/>
                    <a:pt x="1813" y="903"/>
                  </a:cubicBezTo>
                  <a:cubicBezTo>
                    <a:pt x="1813" y="405"/>
                    <a:pt x="1406" y="1"/>
                    <a:pt x="9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39"/>
            <p:cNvSpPr/>
            <p:nvPr/>
          </p:nvSpPr>
          <p:spPr>
            <a:xfrm>
              <a:off x="1725408" y="2546768"/>
              <a:ext cx="77280" cy="76119"/>
            </a:xfrm>
            <a:custGeom>
              <a:avLst/>
              <a:gdLst/>
              <a:ahLst/>
              <a:cxnLst/>
              <a:rect l="l" t="t" r="r" b="b"/>
              <a:pathLst>
                <a:path w="2330" h="2295" extrusionOk="0">
                  <a:moveTo>
                    <a:pt x="1423" y="1020"/>
                  </a:moveTo>
                  <a:cubicBezTo>
                    <a:pt x="1629" y="1020"/>
                    <a:pt x="1797" y="1187"/>
                    <a:pt x="1797" y="1391"/>
                  </a:cubicBezTo>
                  <a:cubicBezTo>
                    <a:pt x="1797" y="1596"/>
                    <a:pt x="1629" y="1763"/>
                    <a:pt x="1423" y="1763"/>
                  </a:cubicBezTo>
                  <a:cubicBezTo>
                    <a:pt x="1216" y="1763"/>
                    <a:pt x="1048" y="1596"/>
                    <a:pt x="1048" y="1391"/>
                  </a:cubicBezTo>
                  <a:cubicBezTo>
                    <a:pt x="1048" y="1187"/>
                    <a:pt x="1216" y="1020"/>
                    <a:pt x="1423" y="1020"/>
                  </a:cubicBezTo>
                  <a:close/>
                  <a:moveTo>
                    <a:pt x="292" y="0"/>
                  </a:moveTo>
                  <a:cubicBezTo>
                    <a:pt x="224" y="0"/>
                    <a:pt x="156" y="27"/>
                    <a:pt x="104" y="79"/>
                  </a:cubicBezTo>
                  <a:cubicBezTo>
                    <a:pt x="1" y="183"/>
                    <a:pt x="1" y="351"/>
                    <a:pt x="104" y="455"/>
                  </a:cubicBezTo>
                  <a:lnTo>
                    <a:pt x="622" y="969"/>
                  </a:lnTo>
                  <a:cubicBezTo>
                    <a:pt x="555" y="1096"/>
                    <a:pt x="516" y="1239"/>
                    <a:pt x="516" y="1391"/>
                  </a:cubicBezTo>
                  <a:cubicBezTo>
                    <a:pt x="516" y="1889"/>
                    <a:pt x="923" y="2295"/>
                    <a:pt x="1423" y="2295"/>
                  </a:cubicBezTo>
                  <a:cubicBezTo>
                    <a:pt x="1923" y="2295"/>
                    <a:pt x="2328" y="1889"/>
                    <a:pt x="2328" y="1391"/>
                  </a:cubicBezTo>
                  <a:cubicBezTo>
                    <a:pt x="2329" y="893"/>
                    <a:pt x="1923" y="488"/>
                    <a:pt x="1423" y="488"/>
                  </a:cubicBezTo>
                  <a:cubicBezTo>
                    <a:pt x="1270" y="488"/>
                    <a:pt x="1125" y="527"/>
                    <a:pt x="997" y="593"/>
                  </a:cubicBezTo>
                  <a:lnTo>
                    <a:pt x="480" y="78"/>
                  </a:lnTo>
                  <a:cubicBezTo>
                    <a:pt x="428" y="26"/>
                    <a:pt x="360" y="0"/>
                    <a:pt x="2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39"/>
            <p:cNvSpPr/>
            <p:nvPr/>
          </p:nvSpPr>
          <p:spPr>
            <a:xfrm>
              <a:off x="1722655" y="2760698"/>
              <a:ext cx="60133" cy="59934"/>
            </a:xfrm>
            <a:custGeom>
              <a:avLst/>
              <a:gdLst/>
              <a:ahLst/>
              <a:cxnLst/>
              <a:rect l="l" t="t" r="r" b="b"/>
              <a:pathLst>
                <a:path w="1813" h="1807" extrusionOk="0">
                  <a:moveTo>
                    <a:pt x="906" y="532"/>
                  </a:moveTo>
                  <a:cubicBezTo>
                    <a:pt x="1113" y="532"/>
                    <a:pt x="1281" y="698"/>
                    <a:pt x="1281" y="903"/>
                  </a:cubicBezTo>
                  <a:cubicBezTo>
                    <a:pt x="1281" y="1108"/>
                    <a:pt x="1113" y="1274"/>
                    <a:pt x="906" y="1274"/>
                  </a:cubicBezTo>
                  <a:cubicBezTo>
                    <a:pt x="700" y="1274"/>
                    <a:pt x="532" y="1108"/>
                    <a:pt x="532" y="903"/>
                  </a:cubicBezTo>
                  <a:cubicBezTo>
                    <a:pt x="532" y="698"/>
                    <a:pt x="700" y="532"/>
                    <a:pt x="906" y="532"/>
                  </a:cubicBezTo>
                  <a:close/>
                  <a:moveTo>
                    <a:pt x="906" y="0"/>
                  </a:moveTo>
                  <a:cubicBezTo>
                    <a:pt x="407" y="0"/>
                    <a:pt x="0" y="405"/>
                    <a:pt x="0" y="903"/>
                  </a:cubicBezTo>
                  <a:cubicBezTo>
                    <a:pt x="0" y="1400"/>
                    <a:pt x="407" y="1806"/>
                    <a:pt x="906" y="1806"/>
                  </a:cubicBezTo>
                  <a:cubicBezTo>
                    <a:pt x="1406" y="1806"/>
                    <a:pt x="1813" y="1400"/>
                    <a:pt x="1813" y="903"/>
                  </a:cubicBezTo>
                  <a:cubicBezTo>
                    <a:pt x="1813" y="405"/>
                    <a:pt x="1406" y="0"/>
                    <a:pt x="9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39"/>
            <p:cNvSpPr/>
            <p:nvPr/>
          </p:nvSpPr>
          <p:spPr>
            <a:xfrm>
              <a:off x="1230449" y="2288393"/>
              <a:ext cx="510547" cy="601957"/>
            </a:xfrm>
            <a:custGeom>
              <a:avLst/>
              <a:gdLst/>
              <a:ahLst/>
              <a:cxnLst/>
              <a:rect l="l" t="t" r="r" b="b"/>
              <a:pathLst>
                <a:path w="15393" h="18149" extrusionOk="0">
                  <a:moveTo>
                    <a:pt x="11924" y="2067"/>
                  </a:moveTo>
                  <a:cubicBezTo>
                    <a:pt x="12131" y="2067"/>
                    <a:pt x="12299" y="2234"/>
                    <a:pt x="12299" y="2439"/>
                  </a:cubicBezTo>
                  <a:cubicBezTo>
                    <a:pt x="12299" y="2643"/>
                    <a:pt x="12131" y="2810"/>
                    <a:pt x="11924" y="2810"/>
                  </a:cubicBezTo>
                  <a:cubicBezTo>
                    <a:pt x="11718" y="2810"/>
                    <a:pt x="11550" y="2643"/>
                    <a:pt x="11550" y="2439"/>
                  </a:cubicBezTo>
                  <a:cubicBezTo>
                    <a:pt x="11550" y="2234"/>
                    <a:pt x="11718" y="2067"/>
                    <a:pt x="11924" y="2067"/>
                  </a:cubicBezTo>
                  <a:close/>
                  <a:moveTo>
                    <a:pt x="14486" y="2561"/>
                  </a:moveTo>
                  <a:cubicBezTo>
                    <a:pt x="14693" y="2561"/>
                    <a:pt x="14861" y="2727"/>
                    <a:pt x="14861" y="2932"/>
                  </a:cubicBezTo>
                  <a:cubicBezTo>
                    <a:pt x="14861" y="3137"/>
                    <a:pt x="14693" y="3303"/>
                    <a:pt x="14486" y="3303"/>
                  </a:cubicBezTo>
                  <a:cubicBezTo>
                    <a:pt x="14280" y="3303"/>
                    <a:pt x="14111" y="3137"/>
                    <a:pt x="14111" y="2932"/>
                  </a:cubicBezTo>
                  <a:cubicBezTo>
                    <a:pt x="14111" y="2727"/>
                    <a:pt x="14280" y="2561"/>
                    <a:pt x="14486" y="2561"/>
                  </a:cubicBezTo>
                  <a:close/>
                  <a:moveTo>
                    <a:pt x="11967" y="8060"/>
                  </a:moveTo>
                  <a:cubicBezTo>
                    <a:pt x="12173" y="8060"/>
                    <a:pt x="12340" y="8226"/>
                    <a:pt x="12340" y="8431"/>
                  </a:cubicBezTo>
                  <a:cubicBezTo>
                    <a:pt x="12340" y="8636"/>
                    <a:pt x="12173" y="8802"/>
                    <a:pt x="11967" y="8802"/>
                  </a:cubicBezTo>
                  <a:cubicBezTo>
                    <a:pt x="11759" y="8802"/>
                    <a:pt x="11592" y="8636"/>
                    <a:pt x="11592" y="8431"/>
                  </a:cubicBezTo>
                  <a:cubicBezTo>
                    <a:pt x="11592" y="8226"/>
                    <a:pt x="11759" y="8060"/>
                    <a:pt x="11967" y="8060"/>
                  </a:cubicBezTo>
                  <a:close/>
                  <a:moveTo>
                    <a:pt x="14073" y="10526"/>
                  </a:moveTo>
                  <a:cubicBezTo>
                    <a:pt x="14280" y="10526"/>
                    <a:pt x="14448" y="10693"/>
                    <a:pt x="14448" y="10898"/>
                  </a:cubicBezTo>
                  <a:cubicBezTo>
                    <a:pt x="14448" y="11102"/>
                    <a:pt x="14280" y="11269"/>
                    <a:pt x="14073" y="11269"/>
                  </a:cubicBezTo>
                  <a:cubicBezTo>
                    <a:pt x="13867" y="11269"/>
                    <a:pt x="13699" y="11102"/>
                    <a:pt x="13699" y="10898"/>
                  </a:cubicBezTo>
                  <a:cubicBezTo>
                    <a:pt x="13699" y="10693"/>
                    <a:pt x="13867" y="10526"/>
                    <a:pt x="14073" y="10526"/>
                  </a:cubicBezTo>
                  <a:close/>
                  <a:moveTo>
                    <a:pt x="13619" y="12838"/>
                  </a:moveTo>
                  <a:cubicBezTo>
                    <a:pt x="13825" y="12838"/>
                    <a:pt x="13993" y="13006"/>
                    <a:pt x="13993" y="13210"/>
                  </a:cubicBezTo>
                  <a:cubicBezTo>
                    <a:pt x="13993" y="13416"/>
                    <a:pt x="13825" y="13582"/>
                    <a:pt x="13619" y="13582"/>
                  </a:cubicBezTo>
                  <a:cubicBezTo>
                    <a:pt x="13412" y="13582"/>
                    <a:pt x="13244" y="13416"/>
                    <a:pt x="13244" y="13210"/>
                  </a:cubicBezTo>
                  <a:cubicBezTo>
                    <a:pt x="13244" y="13006"/>
                    <a:pt x="13412" y="12838"/>
                    <a:pt x="13619" y="12838"/>
                  </a:cubicBezTo>
                  <a:close/>
                  <a:moveTo>
                    <a:pt x="13371" y="16210"/>
                  </a:moveTo>
                  <a:cubicBezTo>
                    <a:pt x="13577" y="16210"/>
                    <a:pt x="13745" y="16377"/>
                    <a:pt x="13745" y="16582"/>
                  </a:cubicBezTo>
                  <a:cubicBezTo>
                    <a:pt x="13745" y="16786"/>
                    <a:pt x="13577" y="16953"/>
                    <a:pt x="13371" y="16953"/>
                  </a:cubicBezTo>
                  <a:cubicBezTo>
                    <a:pt x="13165" y="16953"/>
                    <a:pt x="12996" y="16786"/>
                    <a:pt x="12996" y="16582"/>
                  </a:cubicBezTo>
                  <a:cubicBezTo>
                    <a:pt x="12996" y="16377"/>
                    <a:pt x="13165" y="16210"/>
                    <a:pt x="13371" y="16210"/>
                  </a:cubicBezTo>
                  <a:close/>
                  <a:moveTo>
                    <a:pt x="8299" y="0"/>
                  </a:moveTo>
                  <a:cubicBezTo>
                    <a:pt x="7455" y="0"/>
                    <a:pt x="6697" y="492"/>
                    <a:pt x="6352" y="1245"/>
                  </a:cubicBezTo>
                  <a:cubicBezTo>
                    <a:pt x="6299" y="1240"/>
                    <a:pt x="6246" y="1238"/>
                    <a:pt x="6193" y="1238"/>
                  </a:cubicBezTo>
                  <a:cubicBezTo>
                    <a:pt x="4966" y="1238"/>
                    <a:pt x="3964" y="2219"/>
                    <a:pt x="3935" y="3435"/>
                  </a:cubicBezTo>
                  <a:cubicBezTo>
                    <a:pt x="3830" y="3419"/>
                    <a:pt x="3722" y="3411"/>
                    <a:pt x="3615" y="3411"/>
                  </a:cubicBezTo>
                  <a:cubicBezTo>
                    <a:pt x="2370" y="3411"/>
                    <a:pt x="1356" y="4420"/>
                    <a:pt x="1356" y="5660"/>
                  </a:cubicBezTo>
                  <a:cubicBezTo>
                    <a:pt x="1356" y="5933"/>
                    <a:pt x="1403" y="6195"/>
                    <a:pt x="1498" y="6446"/>
                  </a:cubicBezTo>
                  <a:cubicBezTo>
                    <a:pt x="569" y="6997"/>
                    <a:pt x="1" y="7983"/>
                    <a:pt x="1" y="9074"/>
                  </a:cubicBezTo>
                  <a:cubicBezTo>
                    <a:pt x="1" y="9661"/>
                    <a:pt x="168" y="10231"/>
                    <a:pt x="483" y="10721"/>
                  </a:cubicBezTo>
                  <a:cubicBezTo>
                    <a:pt x="744" y="11127"/>
                    <a:pt x="1094" y="11464"/>
                    <a:pt x="1507" y="11708"/>
                  </a:cubicBezTo>
                  <a:cubicBezTo>
                    <a:pt x="1408" y="11965"/>
                    <a:pt x="1356" y="12239"/>
                    <a:pt x="1356" y="12515"/>
                  </a:cubicBezTo>
                  <a:cubicBezTo>
                    <a:pt x="1356" y="13062"/>
                    <a:pt x="1555" y="13590"/>
                    <a:pt x="1919" y="14001"/>
                  </a:cubicBezTo>
                  <a:cubicBezTo>
                    <a:pt x="1971" y="14060"/>
                    <a:pt x="2044" y="14090"/>
                    <a:pt x="2118" y="14090"/>
                  </a:cubicBezTo>
                  <a:cubicBezTo>
                    <a:pt x="2180" y="14090"/>
                    <a:pt x="2243" y="14068"/>
                    <a:pt x="2294" y="14023"/>
                  </a:cubicBezTo>
                  <a:cubicBezTo>
                    <a:pt x="2404" y="13926"/>
                    <a:pt x="2415" y="13758"/>
                    <a:pt x="2317" y="13649"/>
                  </a:cubicBezTo>
                  <a:cubicBezTo>
                    <a:pt x="2040" y="13335"/>
                    <a:pt x="1888" y="12933"/>
                    <a:pt x="1888" y="12515"/>
                  </a:cubicBezTo>
                  <a:cubicBezTo>
                    <a:pt x="1888" y="12234"/>
                    <a:pt x="1954" y="11966"/>
                    <a:pt x="2085" y="11718"/>
                  </a:cubicBezTo>
                  <a:cubicBezTo>
                    <a:pt x="2241" y="11423"/>
                    <a:pt x="2484" y="11172"/>
                    <a:pt x="2791" y="11006"/>
                  </a:cubicBezTo>
                  <a:cubicBezTo>
                    <a:pt x="2919" y="10936"/>
                    <a:pt x="2967" y="10775"/>
                    <a:pt x="2897" y="10645"/>
                  </a:cubicBezTo>
                  <a:cubicBezTo>
                    <a:pt x="2849" y="10557"/>
                    <a:pt x="2758" y="10507"/>
                    <a:pt x="2663" y="10507"/>
                  </a:cubicBezTo>
                  <a:cubicBezTo>
                    <a:pt x="2621" y="10507"/>
                    <a:pt x="2577" y="10517"/>
                    <a:pt x="2537" y="10539"/>
                  </a:cubicBezTo>
                  <a:cubicBezTo>
                    <a:pt x="2220" y="10711"/>
                    <a:pt x="1955" y="10952"/>
                    <a:pt x="1757" y="11238"/>
                  </a:cubicBezTo>
                  <a:cubicBezTo>
                    <a:pt x="997" y="10780"/>
                    <a:pt x="533" y="9972"/>
                    <a:pt x="533" y="9074"/>
                  </a:cubicBezTo>
                  <a:cubicBezTo>
                    <a:pt x="533" y="8115"/>
                    <a:pt x="1065" y="7255"/>
                    <a:pt x="1922" y="6820"/>
                  </a:cubicBezTo>
                  <a:cubicBezTo>
                    <a:pt x="1922" y="6820"/>
                    <a:pt x="2419" y="6544"/>
                    <a:pt x="3077" y="6544"/>
                  </a:cubicBezTo>
                  <a:cubicBezTo>
                    <a:pt x="3225" y="6544"/>
                    <a:pt x="3343" y="6424"/>
                    <a:pt x="3343" y="6278"/>
                  </a:cubicBezTo>
                  <a:cubicBezTo>
                    <a:pt x="3343" y="6131"/>
                    <a:pt x="3224" y="6013"/>
                    <a:pt x="3077" y="6013"/>
                  </a:cubicBezTo>
                  <a:cubicBezTo>
                    <a:pt x="2691" y="6013"/>
                    <a:pt x="2321" y="6084"/>
                    <a:pt x="1980" y="6214"/>
                  </a:cubicBezTo>
                  <a:cubicBezTo>
                    <a:pt x="1920" y="6036"/>
                    <a:pt x="1888" y="5852"/>
                    <a:pt x="1888" y="5661"/>
                  </a:cubicBezTo>
                  <a:cubicBezTo>
                    <a:pt x="1888" y="4714"/>
                    <a:pt x="2662" y="3943"/>
                    <a:pt x="3615" y="3943"/>
                  </a:cubicBezTo>
                  <a:cubicBezTo>
                    <a:pt x="3794" y="3943"/>
                    <a:pt x="3971" y="3971"/>
                    <a:pt x="4141" y="4025"/>
                  </a:cubicBezTo>
                  <a:cubicBezTo>
                    <a:pt x="4167" y="4033"/>
                    <a:pt x="4194" y="4037"/>
                    <a:pt x="4221" y="4037"/>
                  </a:cubicBezTo>
                  <a:cubicBezTo>
                    <a:pt x="4283" y="4037"/>
                    <a:pt x="4344" y="4015"/>
                    <a:pt x="4393" y="3974"/>
                  </a:cubicBezTo>
                  <a:cubicBezTo>
                    <a:pt x="4463" y="3915"/>
                    <a:pt x="4498" y="3824"/>
                    <a:pt x="4485" y="3733"/>
                  </a:cubicBezTo>
                  <a:cubicBezTo>
                    <a:pt x="4472" y="3651"/>
                    <a:pt x="4467" y="3568"/>
                    <a:pt x="4467" y="3487"/>
                  </a:cubicBezTo>
                  <a:cubicBezTo>
                    <a:pt x="4467" y="2540"/>
                    <a:pt x="5241" y="1770"/>
                    <a:pt x="6193" y="1770"/>
                  </a:cubicBezTo>
                  <a:cubicBezTo>
                    <a:pt x="6287" y="1770"/>
                    <a:pt x="6383" y="1778"/>
                    <a:pt x="6478" y="1794"/>
                  </a:cubicBezTo>
                  <a:cubicBezTo>
                    <a:pt x="7295" y="1929"/>
                    <a:pt x="7920" y="2637"/>
                    <a:pt x="7920" y="3487"/>
                  </a:cubicBezTo>
                  <a:cubicBezTo>
                    <a:pt x="7920" y="3635"/>
                    <a:pt x="8039" y="3753"/>
                    <a:pt x="8186" y="3753"/>
                  </a:cubicBezTo>
                  <a:cubicBezTo>
                    <a:pt x="8333" y="3753"/>
                    <a:pt x="8452" y="3634"/>
                    <a:pt x="8452" y="3487"/>
                  </a:cubicBezTo>
                  <a:cubicBezTo>
                    <a:pt x="8452" y="2491"/>
                    <a:pt x="7798" y="1645"/>
                    <a:pt x="6894" y="1350"/>
                  </a:cubicBezTo>
                  <a:cubicBezTo>
                    <a:pt x="7176" y="851"/>
                    <a:pt x="7709" y="532"/>
                    <a:pt x="8299" y="532"/>
                  </a:cubicBezTo>
                  <a:cubicBezTo>
                    <a:pt x="9187" y="532"/>
                    <a:pt x="9910" y="1250"/>
                    <a:pt x="9910" y="2133"/>
                  </a:cubicBezTo>
                  <a:lnTo>
                    <a:pt x="9910" y="2162"/>
                  </a:lnTo>
                  <a:lnTo>
                    <a:pt x="9399" y="2162"/>
                  </a:lnTo>
                  <a:cubicBezTo>
                    <a:pt x="9251" y="2162"/>
                    <a:pt x="9133" y="2281"/>
                    <a:pt x="9133" y="2428"/>
                  </a:cubicBezTo>
                  <a:cubicBezTo>
                    <a:pt x="9133" y="2575"/>
                    <a:pt x="9251" y="2694"/>
                    <a:pt x="9399" y="2694"/>
                  </a:cubicBezTo>
                  <a:lnTo>
                    <a:pt x="9910" y="2694"/>
                  </a:lnTo>
                  <a:lnTo>
                    <a:pt x="9910" y="4464"/>
                  </a:lnTo>
                  <a:lnTo>
                    <a:pt x="7759" y="4464"/>
                  </a:lnTo>
                  <a:cubicBezTo>
                    <a:pt x="7273" y="4464"/>
                    <a:pt x="6877" y="4071"/>
                    <a:pt x="6877" y="3588"/>
                  </a:cubicBezTo>
                  <a:cubicBezTo>
                    <a:pt x="6877" y="3441"/>
                    <a:pt x="6758" y="3322"/>
                    <a:pt x="6611" y="3322"/>
                  </a:cubicBezTo>
                  <a:cubicBezTo>
                    <a:pt x="6464" y="3322"/>
                    <a:pt x="6345" y="3441"/>
                    <a:pt x="6345" y="3588"/>
                  </a:cubicBezTo>
                  <a:cubicBezTo>
                    <a:pt x="6345" y="4365"/>
                    <a:pt x="6980" y="4996"/>
                    <a:pt x="7760" y="4996"/>
                  </a:cubicBezTo>
                  <a:lnTo>
                    <a:pt x="9910" y="4996"/>
                  </a:lnTo>
                  <a:lnTo>
                    <a:pt x="9910" y="9472"/>
                  </a:lnTo>
                  <a:lnTo>
                    <a:pt x="5597" y="9472"/>
                  </a:lnTo>
                  <a:cubicBezTo>
                    <a:pt x="5450" y="9472"/>
                    <a:pt x="5331" y="9591"/>
                    <a:pt x="5331" y="9738"/>
                  </a:cubicBezTo>
                  <a:cubicBezTo>
                    <a:pt x="5331" y="9885"/>
                    <a:pt x="5450" y="10004"/>
                    <a:pt x="5597" y="10004"/>
                  </a:cubicBezTo>
                  <a:lnTo>
                    <a:pt x="9910" y="10004"/>
                  </a:lnTo>
                  <a:lnTo>
                    <a:pt x="9910" y="13654"/>
                  </a:lnTo>
                  <a:lnTo>
                    <a:pt x="9088" y="13654"/>
                  </a:lnTo>
                  <a:cubicBezTo>
                    <a:pt x="8338" y="13654"/>
                    <a:pt x="7727" y="14262"/>
                    <a:pt x="7727" y="15009"/>
                  </a:cubicBezTo>
                  <a:cubicBezTo>
                    <a:pt x="7727" y="15156"/>
                    <a:pt x="7846" y="15275"/>
                    <a:pt x="7993" y="15275"/>
                  </a:cubicBezTo>
                  <a:cubicBezTo>
                    <a:pt x="8140" y="15275"/>
                    <a:pt x="8259" y="15156"/>
                    <a:pt x="8259" y="15009"/>
                  </a:cubicBezTo>
                  <a:cubicBezTo>
                    <a:pt x="8259" y="14555"/>
                    <a:pt x="8631" y="14186"/>
                    <a:pt x="9088" y="14186"/>
                  </a:cubicBezTo>
                  <a:lnTo>
                    <a:pt x="9909" y="14186"/>
                  </a:lnTo>
                  <a:lnTo>
                    <a:pt x="9909" y="16016"/>
                  </a:lnTo>
                  <a:cubicBezTo>
                    <a:pt x="9909" y="16058"/>
                    <a:pt x="9907" y="16099"/>
                    <a:pt x="9904" y="16141"/>
                  </a:cubicBezTo>
                  <a:lnTo>
                    <a:pt x="9398" y="16141"/>
                  </a:lnTo>
                  <a:cubicBezTo>
                    <a:pt x="9251" y="16141"/>
                    <a:pt x="9133" y="16260"/>
                    <a:pt x="9133" y="16406"/>
                  </a:cubicBezTo>
                  <a:cubicBezTo>
                    <a:pt x="9133" y="16553"/>
                    <a:pt x="9251" y="16672"/>
                    <a:pt x="9398" y="16672"/>
                  </a:cubicBezTo>
                  <a:lnTo>
                    <a:pt x="9767" y="16672"/>
                  </a:lnTo>
                  <a:cubicBezTo>
                    <a:pt x="9515" y="17229"/>
                    <a:pt x="8952" y="17618"/>
                    <a:pt x="8299" y="17618"/>
                  </a:cubicBezTo>
                  <a:cubicBezTo>
                    <a:pt x="7713" y="17618"/>
                    <a:pt x="7181" y="17302"/>
                    <a:pt x="6899" y="16807"/>
                  </a:cubicBezTo>
                  <a:cubicBezTo>
                    <a:pt x="7220" y="16702"/>
                    <a:pt x="7516" y="16526"/>
                    <a:pt x="7765" y="16285"/>
                  </a:cubicBezTo>
                  <a:cubicBezTo>
                    <a:pt x="7871" y="16184"/>
                    <a:pt x="7873" y="16015"/>
                    <a:pt x="7771" y="15909"/>
                  </a:cubicBezTo>
                  <a:cubicBezTo>
                    <a:pt x="7719" y="15855"/>
                    <a:pt x="7650" y="15828"/>
                    <a:pt x="7580" y="15828"/>
                  </a:cubicBezTo>
                  <a:cubicBezTo>
                    <a:pt x="7513" y="15828"/>
                    <a:pt x="7447" y="15853"/>
                    <a:pt x="7395" y="15902"/>
                  </a:cubicBezTo>
                  <a:cubicBezTo>
                    <a:pt x="7142" y="16148"/>
                    <a:pt x="6825" y="16306"/>
                    <a:pt x="6482" y="16363"/>
                  </a:cubicBezTo>
                  <a:cubicBezTo>
                    <a:pt x="6385" y="16379"/>
                    <a:pt x="6288" y="16387"/>
                    <a:pt x="6193" y="16387"/>
                  </a:cubicBezTo>
                  <a:cubicBezTo>
                    <a:pt x="5241" y="16387"/>
                    <a:pt x="4466" y="15617"/>
                    <a:pt x="4466" y="14670"/>
                  </a:cubicBezTo>
                  <a:cubicBezTo>
                    <a:pt x="4466" y="14647"/>
                    <a:pt x="4468" y="14621"/>
                    <a:pt x="4469" y="14596"/>
                  </a:cubicBezTo>
                  <a:cubicBezTo>
                    <a:pt x="4684" y="14509"/>
                    <a:pt x="4885" y="14389"/>
                    <a:pt x="5065" y="14239"/>
                  </a:cubicBezTo>
                  <a:cubicBezTo>
                    <a:pt x="5178" y="14145"/>
                    <a:pt x="5193" y="13977"/>
                    <a:pt x="5099" y="13864"/>
                  </a:cubicBezTo>
                  <a:cubicBezTo>
                    <a:pt x="5046" y="13802"/>
                    <a:pt x="4972" y="13771"/>
                    <a:pt x="4897" y="13771"/>
                  </a:cubicBezTo>
                  <a:cubicBezTo>
                    <a:pt x="4837" y="13771"/>
                    <a:pt x="4775" y="13791"/>
                    <a:pt x="4724" y="13831"/>
                  </a:cubicBezTo>
                  <a:cubicBezTo>
                    <a:pt x="4286" y="14176"/>
                    <a:pt x="3858" y="14232"/>
                    <a:pt x="3606" y="14232"/>
                  </a:cubicBezTo>
                  <a:cubicBezTo>
                    <a:pt x="3551" y="14232"/>
                    <a:pt x="3505" y="14230"/>
                    <a:pt x="3468" y="14227"/>
                  </a:cubicBezTo>
                  <a:cubicBezTo>
                    <a:pt x="3461" y="14226"/>
                    <a:pt x="3453" y="14226"/>
                    <a:pt x="3446" y="14226"/>
                  </a:cubicBezTo>
                  <a:cubicBezTo>
                    <a:pt x="3308" y="14226"/>
                    <a:pt x="3192" y="14331"/>
                    <a:pt x="3182" y="14469"/>
                  </a:cubicBezTo>
                  <a:cubicBezTo>
                    <a:pt x="3169" y="14616"/>
                    <a:pt x="3278" y="14744"/>
                    <a:pt x="3424" y="14756"/>
                  </a:cubicBezTo>
                  <a:cubicBezTo>
                    <a:pt x="3487" y="14761"/>
                    <a:pt x="3551" y="14764"/>
                    <a:pt x="3614" y="14764"/>
                  </a:cubicBezTo>
                  <a:cubicBezTo>
                    <a:pt x="3722" y="14764"/>
                    <a:pt x="3829" y="14757"/>
                    <a:pt x="3935" y="14741"/>
                  </a:cubicBezTo>
                  <a:cubicBezTo>
                    <a:pt x="3973" y="15949"/>
                    <a:pt x="4971" y="16919"/>
                    <a:pt x="6193" y="16919"/>
                  </a:cubicBezTo>
                  <a:cubicBezTo>
                    <a:pt x="6247" y="16919"/>
                    <a:pt x="6301" y="16917"/>
                    <a:pt x="6355" y="16913"/>
                  </a:cubicBezTo>
                  <a:cubicBezTo>
                    <a:pt x="6703" y="17660"/>
                    <a:pt x="7459" y="18149"/>
                    <a:pt x="8299" y="18149"/>
                  </a:cubicBezTo>
                  <a:cubicBezTo>
                    <a:pt x="9480" y="18149"/>
                    <a:pt x="10441" y="17193"/>
                    <a:pt x="10441" y="16016"/>
                  </a:cubicBezTo>
                  <a:lnTo>
                    <a:pt x="10441" y="15429"/>
                  </a:lnTo>
                  <a:lnTo>
                    <a:pt x="11850" y="15429"/>
                  </a:lnTo>
                  <a:cubicBezTo>
                    <a:pt x="11879" y="15430"/>
                    <a:pt x="11945" y="15457"/>
                    <a:pt x="11965" y="15476"/>
                  </a:cubicBezTo>
                  <a:lnTo>
                    <a:pt x="12600" y="16108"/>
                  </a:lnTo>
                  <a:cubicBezTo>
                    <a:pt x="12514" y="16245"/>
                    <a:pt x="12464" y="16407"/>
                    <a:pt x="12464" y="16582"/>
                  </a:cubicBezTo>
                  <a:cubicBezTo>
                    <a:pt x="12464" y="17080"/>
                    <a:pt x="12871" y="17485"/>
                    <a:pt x="13370" y="17485"/>
                  </a:cubicBezTo>
                  <a:cubicBezTo>
                    <a:pt x="13870" y="17485"/>
                    <a:pt x="14277" y="17080"/>
                    <a:pt x="14277" y="16582"/>
                  </a:cubicBezTo>
                  <a:cubicBezTo>
                    <a:pt x="14277" y="16084"/>
                    <a:pt x="13870" y="15678"/>
                    <a:pt x="13370" y="15678"/>
                  </a:cubicBezTo>
                  <a:cubicBezTo>
                    <a:pt x="13239" y="15678"/>
                    <a:pt x="13114" y="15707"/>
                    <a:pt x="13001" y="15758"/>
                  </a:cubicBezTo>
                  <a:lnTo>
                    <a:pt x="12340" y="15099"/>
                  </a:lnTo>
                  <a:cubicBezTo>
                    <a:pt x="12221" y="14980"/>
                    <a:pt x="12019" y="14897"/>
                    <a:pt x="11850" y="14897"/>
                  </a:cubicBezTo>
                  <a:lnTo>
                    <a:pt x="10442" y="14897"/>
                  </a:lnTo>
                  <a:lnTo>
                    <a:pt x="10442" y="13476"/>
                  </a:lnTo>
                  <a:lnTo>
                    <a:pt x="12753" y="13476"/>
                  </a:lnTo>
                  <a:cubicBezTo>
                    <a:pt x="12867" y="13845"/>
                    <a:pt x="13212" y="14114"/>
                    <a:pt x="13619" y="14114"/>
                  </a:cubicBezTo>
                  <a:cubicBezTo>
                    <a:pt x="14119" y="14114"/>
                    <a:pt x="14525" y="13708"/>
                    <a:pt x="14525" y="13210"/>
                  </a:cubicBezTo>
                  <a:cubicBezTo>
                    <a:pt x="14525" y="12712"/>
                    <a:pt x="14119" y="12308"/>
                    <a:pt x="13619" y="12308"/>
                  </a:cubicBezTo>
                  <a:cubicBezTo>
                    <a:pt x="13212" y="12308"/>
                    <a:pt x="12867" y="12576"/>
                    <a:pt x="12753" y="12944"/>
                  </a:cubicBezTo>
                  <a:lnTo>
                    <a:pt x="10442" y="12944"/>
                  </a:lnTo>
                  <a:lnTo>
                    <a:pt x="10442" y="11164"/>
                  </a:lnTo>
                  <a:lnTo>
                    <a:pt x="13207" y="11164"/>
                  </a:lnTo>
                  <a:cubicBezTo>
                    <a:pt x="13321" y="11532"/>
                    <a:pt x="13667" y="11801"/>
                    <a:pt x="14073" y="11801"/>
                  </a:cubicBezTo>
                  <a:cubicBezTo>
                    <a:pt x="14573" y="11801"/>
                    <a:pt x="14980" y="11396"/>
                    <a:pt x="14980" y="10898"/>
                  </a:cubicBezTo>
                  <a:cubicBezTo>
                    <a:pt x="14980" y="10400"/>
                    <a:pt x="14572" y="9994"/>
                    <a:pt x="14073" y="9994"/>
                  </a:cubicBezTo>
                  <a:cubicBezTo>
                    <a:pt x="13667" y="9994"/>
                    <a:pt x="13321" y="10263"/>
                    <a:pt x="13207" y="10632"/>
                  </a:cubicBezTo>
                  <a:lnTo>
                    <a:pt x="10442" y="10632"/>
                  </a:lnTo>
                  <a:lnTo>
                    <a:pt x="10442" y="8697"/>
                  </a:lnTo>
                  <a:lnTo>
                    <a:pt x="11100" y="8697"/>
                  </a:lnTo>
                  <a:cubicBezTo>
                    <a:pt x="11214" y="9065"/>
                    <a:pt x="11559" y="9334"/>
                    <a:pt x="11967" y="9334"/>
                  </a:cubicBezTo>
                  <a:cubicBezTo>
                    <a:pt x="12466" y="9334"/>
                    <a:pt x="12872" y="8929"/>
                    <a:pt x="12872" y="8431"/>
                  </a:cubicBezTo>
                  <a:cubicBezTo>
                    <a:pt x="12872" y="7933"/>
                    <a:pt x="12466" y="7528"/>
                    <a:pt x="11967" y="7528"/>
                  </a:cubicBezTo>
                  <a:cubicBezTo>
                    <a:pt x="11559" y="7528"/>
                    <a:pt x="11214" y="7796"/>
                    <a:pt x="11100" y="8165"/>
                  </a:cubicBezTo>
                  <a:lnTo>
                    <a:pt x="10442" y="8165"/>
                  </a:lnTo>
                  <a:lnTo>
                    <a:pt x="10442" y="6631"/>
                  </a:lnTo>
                  <a:lnTo>
                    <a:pt x="13338" y="6631"/>
                  </a:lnTo>
                  <a:cubicBezTo>
                    <a:pt x="13367" y="6632"/>
                    <a:pt x="13433" y="6659"/>
                    <a:pt x="13453" y="6679"/>
                  </a:cubicBezTo>
                  <a:lnTo>
                    <a:pt x="13999" y="7222"/>
                  </a:lnTo>
                  <a:cubicBezTo>
                    <a:pt x="14052" y="7274"/>
                    <a:pt x="14120" y="7299"/>
                    <a:pt x="14187" y="7299"/>
                  </a:cubicBezTo>
                  <a:cubicBezTo>
                    <a:pt x="14255" y="7299"/>
                    <a:pt x="14324" y="7274"/>
                    <a:pt x="14375" y="7221"/>
                  </a:cubicBezTo>
                  <a:cubicBezTo>
                    <a:pt x="14479" y="7117"/>
                    <a:pt x="14479" y="6949"/>
                    <a:pt x="14374" y="6845"/>
                  </a:cubicBezTo>
                  <a:lnTo>
                    <a:pt x="13828" y="6302"/>
                  </a:lnTo>
                  <a:cubicBezTo>
                    <a:pt x="13709" y="6182"/>
                    <a:pt x="13508" y="6099"/>
                    <a:pt x="13338" y="6099"/>
                  </a:cubicBezTo>
                  <a:lnTo>
                    <a:pt x="10442" y="6099"/>
                  </a:lnTo>
                  <a:lnTo>
                    <a:pt x="10442" y="4996"/>
                  </a:lnTo>
                  <a:lnTo>
                    <a:pt x="12636" y="4996"/>
                  </a:lnTo>
                  <a:cubicBezTo>
                    <a:pt x="12804" y="4996"/>
                    <a:pt x="13007" y="4913"/>
                    <a:pt x="13126" y="4794"/>
                  </a:cubicBezTo>
                  <a:lnTo>
                    <a:pt x="14153" y="3771"/>
                  </a:lnTo>
                  <a:cubicBezTo>
                    <a:pt x="14256" y="3812"/>
                    <a:pt x="14369" y="3835"/>
                    <a:pt x="14486" y="3835"/>
                  </a:cubicBezTo>
                  <a:cubicBezTo>
                    <a:pt x="14986" y="3835"/>
                    <a:pt x="15393" y="3429"/>
                    <a:pt x="15393" y="2931"/>
                  </a:cubicBezTo>
                  <a:cubicBezTo>
                    <a:pt x="15393" y="2433"/>
                    <a:pt x="14986" y="2029"/>
                    <a:pt x="14486" y="2029"/>
                  </a:cubicBezTo>
                  <a:cubicBezTo>
                    <a:pt x="13987" y="2029"/>
                    <a:pt x="13581" y="2433"/>
                    <a:pt x="13581" y="2931"/>
                  </a:cubicBezTo>
                  <a:cubicBezTo>
                    <a:pt x="13581" y="3119"/>
                    <a:pt x="13637" y="3293"/>
                    <a:pt x="13736" y="3438"/>
                  </a:cubicBezTo>
                  <a:lnTo>
                    <a:pt x="12751" y="4416"/>
                  </a:lnTo>
                  <a:cubicBezTo>
                    <a:pt x="12730" y="4437"/>
                    <a:pt x="12665" y="4464"/>
                    <a:pt x="12636" y="4464"/>
                  </a:cubicBezTo>
                  <a:lnTo>
                    <a:pt x="10442" y="4464"/>
                  </a:lnTo>
                  <a:lnTo>
                    <a:pt x="10442" y="2705"/>
                  </a:lnTo>
                  <a:lnTo>
                    <a:pt x="11059" y="2705"/>
                  </a:lnTo>
                  <a:cubicBezTo>
                    <a:pt x="11173" y="3073"/>
                    <a:pt x="11518" y="3342"/>
                    <a:pt x="11924" y="3342"/>
                  </a:cubicBezTo>
                  <a:cubicBezTo>
                    <a:pt x="12424" y="3342"/>
                    <a:pt x="12831" y="2937"/>
                    <a:pt x="12831" y="2439"/>
                  </a:cubicBezTo>
                  <a:cubicBezTo>
                    <a:pt x="12831" y="1941"/>
                    <a:pt x="12424" y="1535"/>
                    <a:pt x="11924" y="1535"/>
                  </a:cubicBezTo>
                  <a:cubicBezTo>
                    <a:pt x="11518" y="1535"/>
                    <a:pt x="11173" y="1804"/>
                    <a:pt x="11059" y="2173"/>
                  </a:cubicBezTo>
                  <a:lnTo>
                    <a:pt x="10441" y="2173"/>
                  </a:lnTo>
                  <a:lnTo>
                    <a:pt x="10441" y="2133"/>
                  </a:lnTo>
                  <a:cubicBezTo>
                    <a:pt x="10441" y="956"/>
                    <a:pt x="9481" y="0"/>
                    <a:pt x="82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63" name="Google Shape;1363;p39"/>
          <p:cNvGrpSpPr/>
          <p:nvPr/>
        </p:nvGrpSpPr>
        <p:grpSpPr>
          <a:xfrm>
            <a:off x="6876691" y="1793256"/>
            <a:ext cx="585440" cy="602023"/>
            <a:chOff x="1888890" y="3144712"/>
            <a:chExt cx="585440" cy="602023"/>
          </a:xfrm>
        </p:grpSpPr>
        <p:sp>
          <p:nvSpPr>
            <p:cNvPr id="1364" name="Google Shape;1364;p39"/>
            <p:cNvSpPr/>
            <p:nvPr/>
          </p:nvSpPr>
          <p:spPr>
            <a:xfrm>
              <a:off x="2170085" y="3159206"/>
              <a:ext cx="53532" cy="53499"/>
            </a:xfrm>
            <a:custGeom>
              <a:avLst/>
              <a:gdLst/>
              <a:ahLst/>
              <a:cxnLst/>
              <a:rect l="l" t="t" r="r" b="b"/>
              <a:pathLst>
                <a:path w="1614" h="1613" extrusionOk="0">
                  <a:moveTo>
                    <a:pt x="1082" y="532"/>
                  </a:moveTo>
                  <a:lnTo>
                    <a:pt x="1082" y="1081"/>
                  </a:lnTo>
                  <a:lnTo>
                    <a:pt x="533" y="1081"/>
                  </a:lnTo>
                  <a:lnTo>
                    <a:pt x="533" y="532"/>
                  </a:lnTo>
                  <a:close/>
                  <a:moveTo>
                    <a:pt x="373" y="1"/>
                  </a:moveTo>
                  <a:cubicBezTo>
                    <a:pt x="168" y="1"/>
                    <a:pt x="1" y="167"/>
                    <a:pt x="1" y="373"/>
                  </a:cubicBezTo>
                  <a:lnTo>
                    <a:pt x="1" y="1241"/>
                  </a:lnTo>
                  <a:cubicBezTo>
                    <a:pt x="1" y="1447"/>
                    <a:pt x="168" y="1613"/>
                    <a:pt x="373" y="1613"/>
                  </a:cubicBezTo>
                  <a:lnTo>
                    <a:pt x="1242" y="1613"/>
                  </a:lnTo>
                  <a:cubicBezTo>
                    <a:pt x="1447" y="1613"/>
                    <a:pt x="1614" y="1447"/>
                    <a:pt x="1614" y="1241"/>
                  </a:cubicBezTo>
                  <a:lnTo>
                    <a:pt x="1614" y="373"/>
                  </a:lnTo>
                  <a:cubicBezTo>
                    <a:pt x="1614" y="167"/>
                    <a:pt x="1447" y="1"/>
                    <a:pt x="12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39"/>
            <p:cNvSpPr/>
            <p:nvPr/>
          </p:nvSpPr>
          <p:spPr>
            <a:xfrm>
              <a:off x="1981726" y="3530782"/>
              <a:ext cx="53532" cy="53532"/>
            </a:xfrm>
            <a:custGeom>
              <a:avLst/>
              <a:gdLst/>
              <a:ahLst/>
              <a:cxnLst/>
              <a:rect l="l" t="t" r="r" b="b"/>
              <a:pathLst>
                <a:path w="1614" h="1614" extrusionOk="0">
                  <a:moveTo>
                    <a:pt x="1082" y="533"/>
                  </a:moveTo>
                  <a:lnTo>
                    <a:pt x="1082" y="1082"/>
                  </a:lnTo>
                  <a:lnTo>
                    <a:pt x="533" y="1082"/>
                  </a:lnTo>
                  <a:lnTo>
                    <a:pt x="533" y="533"/>
                  </a:lnTo>
                  <a:close/>
                  <a:moveTo>
                    <a:pt x="372" y="1"/>
                  </a:moveTo>
                  <a:cubicBezTo>
                    <a:pt x="167" y="1"/>
                    <a:pt x="1" y="167"/>
                    <a:pt x="1" y="372"/>
                  </a:cubicBezTo>
                  <a:lnTo>
                    <a:pt x="1" y="1241"/>
                  </a:lnTo>
                  <a:cubicBezTo>
                    <a:pt x="1" y="1446"/>
                    <a:pt x="167" y="1614"/>
                    <a:pt x="372" y="1614"/>
                  </a:cubicBezTo>
                  <a:lnTo>
                    <a:pt x="1241" y="1614"/>
                  </a:lnTo>
                  <a:cubicBezTo>
                    <a:pt x="1446" y="1614"/>
                    <a:pt x="1614" y="1446"/>
                    <a:pt x="1614" y="1241"/>
                  </a:cubicBezTo>
                  <a:lnTo>
                    <a:pt x="1614" y="372"/>
                  </a:lnTo>
                  <a:cubicBezTo>
                    <a:pt x="1614" y="167"/>
                    <a:pt x="1446" y="1"/>
                    <a:pt x="12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39"/>
            <p:cNvSpPr/>
            <p:nvPr/>
          </p:nvSpPr>
          <p:spPr>
            <a:xfrm>
              <a:off x="1915424" y="3185475"/>
              <a:ext cx="53532" cy="53532"/>
            </a:xfrm>
            <a:custGeom>
              <a:avLst/>
              <a:gdLst/>
              <a:ahLst/>
              <a:cxnLst/>
              <a:rect l="l" t="t" r="r" b="b"/>
              <a:pathLst>
                <a:path w="1614" h="1614" extrusionOk="0">
                  <a:moveTo>
                    <a:pt x="1082" y="532"/>
                  </a:moveTo>
                  <a:lnTo>
                    <a:pt x="1082" y="1082"/>
                  </a:lnTo>
                  <a:lnTo>
                    <a:pt x="532" y="1082"/>
                  </a:lnTo>
                  <a:lnTo>
                    <a:pt x="532" y="532"/>
                  </a:lnTo>
                  <a:close/>
                  <a:moveTo>
                    <a:pt x="372" y="1"/>
                  </a:moveTo>
                  <a:cubicBezTo>
                    <a:pt x="167" y="1"/>
                    <a:pt x="1" y="168"/>
                    <a:pt x="1" y="373"/>
                  </a:cubicBezTo>
                  <a:lnTo>
                    <a:pt x="1" y="1241"/>
                  </a:lnTo>
                  <a:cubicBezTo>
                    <a:pt x="1" y="1446"/>
                    <a:pt x="167" y="1614"/>
                    <a:pt x="372" y="1614"/>
                  </a:cubicBezTo>
                  <a:lnTo>
                    <a:pt x="1241" y="1614"/>
                  </a:lnTo>
                  <a:cubicBezTo>
                    <a:pt x="1446" y="1614"/>
                    <a:pt x="1614" y="1446"/>
                    <a:pt x="1614" y="1241"/>
                  </a:cubicBezTo>
                  <a:lnTo>
                    <a:pt x="1614" y="373"/>
                  </a:lnTo>
                  <a:cubicBezTo>
                    <a:pt x="1614" y="168"/>
                    <a:pt x="1446" y="1"/>
                    <a:pt x="12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39"/>
            <p:cNvSpPr/>
            <p:nvPr/>
          </p:nvSpPr>
          <p:spPr>
            <a:xfrm>
              <a:off x="1920565" y="3144712"/>
              <a:ext cx="553765" cy="602023"/>
            </a:xfrm>
            <a:custGeom>
              <a:avLst/>
              <a:gdLst/>
              <a:ahLst/>
              <a:cxnLst/>
              <a:rect l="l" t="t" r="r" b="b"/>
              <a:pathLst>
                <a:path w="16696" h="18151" extrusionOk="0">
                  <a:moveTo>
                    <a:pt x="4488" y="532"/>
                  </a:moveTo>
                  <a:cubicBezTo>
                    <a:pt x="4721" y="532"/>
                    <a:pt x="4911" y="722"/>
                    <a:pt x="4911" y="955"/>
                  </a:cubicBezTo>
                  <a:cubicBezTo>
                    <a:pt x="4911" y="1189"/>
                    <a:pt x="4721" y="1377"/>
                    <a:pt x="4488" y="1377"/>
                  </a:cubicBezTo>
                  <a:cubicBezTo>
                    <a:pt x="4255" y="1377"/>
                    <a:pt x="4065" y="1189"/>
                    <a:pt x="4065" y="955"/>
                  </a:cubicBezTo>
                  <a:cubicBezTo>
                    <a:pt x="4065" y="722"/>
                    <a:pt x="4255" y="532"/>
                    <a:pt x="4488" y="532"/>
                  </a:cubicBezTo>
                  <a:close/>
                  <a:moveTo>
                    <a:pt x="2800" y="3960"/>
                  </a:moveTo>
                  <a:lnTo>
                    <a:pt x="2800" y="4509"/>
                  </a:lnTo>
                  <a:lnTo>
                    <a:pt x="2249" y="4509"/>
                  </a:lnTo>
                  <a:lnTo>
                    <a:pt x="2249" y="3960"/>
                  </a:lnTo>
                  <a:close/>
                  <a:moveTo>
                    <a:pt x="2260" y="7641"/>
                  </a:moveTo>
                  <a:lnTo>
                    <a:pt x="2260" y="8190"/>
                  </a:lnTo>
                  <a:lnTo>
                    <a:pt x="1710" y="8190"/>
                  </a:lnTo>
                  <a:lnTo>
                    <a:pt x="1710" y="7641"/>
                  </a:lnTo>
                  <a:close/>
                  <a:moveTo>
                    <a:pt x="956" y="9840"/>
                  </a:moveTo>
                  <a:cubicBezTo>
                    <a:pt x="1189" y="9840"/>
                    <a:pt x="1379" y="10030"/>
                    <a:pt x="1379" y="10263"/>
                  </a:cubicBezTo>
                  <a:cubicBezTo>
                    <a:pt x="1379" y="10496"/>
                    <a:pt x="1189" y="10686"/>
                    <a:pt x="956" y="10686"/>
                  </a:cubicBezTo>
                  <a:cubicBezTo>
                    <a:pt x="723" y="10686"/>
                    <a:pt x="533" y="10496"/>
                    <a:pt x="533" y="10263"/>
                  </a:cubicBezTo>
                  <a:cubicBezTo>
                    <a:pt x="533" y="10030"/>
                    <a:pt x="723" y="9840"/>
                    <a:pt x="956" y="9840"/>
                  </a:cubicBezTo>
                  <a:close/>
                  <a:moveTo>
                    <a:pt x="10194" y="12157"/>
                  </a:moveTo>
                  <a:cubicBezTo>
                    <a:pt x="10497" y="12157"/>
                    <a:pt x="10744" y="12404"/>
                    <a:pt x="10744" y="12707"/>
                  </a:cubicBezTo>
                  <a:cubicBezTo>
                    <a:pt x="10744" y="13009"/>
                    <a:pt x="10497" y="13256"/>
                    <a:pt x="10194" y="13256"/>
                  </a:cubicBezTo>
                  <a:cubicBezTo>
                    <a:pt x="9891" y="13256"/>
                    <a:pt x="9645" y="13009"/>
                    <a:pt x="9645" y="12707"/>
                  </a:cubicBezTo>
                  <a:cubicBezTo>
                    <a:pt x="9645" y="12404"/>
                    <a:pt x="9891" y="12157"/>
                    <a:pt x="10194" y="12157"/>
                  </a:cubicBezTo>
                  <a:close/>
                  <a:moveTo>
                    <a:pt x="5975" y="10529"/>
                  </a:moveTo>
                  <a:cubicBezTo>
                    <a:pt x="6735" y="10529"/>
                    <a:pt x="7353" y="11147"/>
                    <a:pt x="7353" y="11907"/>
                  </a:cubicBezTo>
                  <a:cubicBezTo>
                    <a:pt x="7353" y="12666"/>
                    <a:pt x="6735" y="13285"/>
                    <a:pt x="5975" y="13285"/>
                  </a:cubicBezTo>
                  <a:cubicBezTo>
                    <a:pt x="5216" y="13285"/>
                    <a:pt x="4598" y="12666"/>
                    <a:pt x="4598" y="11907"/>
                  </a:cubicBezTo>
                  <a:cubicBezTo>
                    <a:pt x="4598" y="11147"/>
                    <a:pt x="5216" y="10529"/>
                    <a:pt x="5975" y="10529"/>
                  </a:cubicBezTo>
                  <a:close/>
                  <a:moveTo>
                    <a:pt x="7876" y="11723"/>
                  </a:moveTo>
                  <a:lnTo>
                    <a:pt x="7876" y="11723"/>
                  </a:lnTo>
                  <a:cubicBezTo>
                    <a:pt x="8372" y="11782"/>
                    <a:pt x="8836" y="11944"/>
                    <a:pt x="9248" y="12185"/>
                  </a:cubicBezTo>
                  <a:cubicBezTo>
                    <a:pt x="9161" y="12340"/>
                    <a:pt x="9113" y="12518"/>
                    <a:pt x="9113" y="12707"/>
                  </a:cubicBezTo>
                  <a:cubicBezTo>
                    <a:pt x="9113" y="13303"/>
                    <a:pt x="9598" y="13788"/>
                    <a:pt x="10194" y="13788"/>
                  </a:cubicBezTo>
                  <a:cubicBezTo>
                    <a:pt x="10358" y="13788"/>
                    <a:pt x="10513" y="13751"/>
                    <a:pt x="10652" y="13686"/>
                  </a:cubicBezTo>
                  <a:cubicBezTo>
                    <a:pt x="10891" y="14167"/>
                    <a:pt x="11027" y="14708"/>
                    <a:pt x="11027" y="15280"/>
                  </a:cubicBezTo>
                  <a:cubicBezTo>
                    <a:pt x="11027" y="15614"/>
                    <a:pt x="10981" y="15943"/>
                    <a:pt x="10890" y="16261"/>
                  </a:cubicBezTo>
                  <a:lnTo>
                    <a:pt x="10152" y="16261"/>
                  </a:lnTo>
                  <a:cubicBezTo>
                    <a:pt x="9711" y="16261"/>
                    <a:pt x="9351" y="15902"/>
                    <a:pt x="9351" y="15460"/>
                  </a:cubicBezTo>
                  <a:lnTo>
                    <a:pt x="9351" y="14651"/>
                  </a:lnTo>
                  <a:cubicBezTo>
                    <a:pt x="9351" y="14511"/>
                    <a:pt x="9241" y="14393"/>
                    <a:pt x="9101" y="14385"/>
                  </a:cubicBezTo>
                  <a:cubicBezTo>
                    <a:pt x="8260" y="14337"/>
                    <a:pt x="7440" y="14090"/>
                    <a:pt x="6714" y="13668"/>
                  </a:cubicBezTo>
                  <a:cubicBezTo>
                    <a:pt x="7402" y="13379"/>
                    <a:pt x="7885" y="12698"/>
                    <a:pt x="7885" y="11907"/>
                  </a:cubicBezTo>
                  <a:cubicBezTo>
                    <a:pt x="7885" y="11844"/>
                    <a:pt x="7882" y="11783"/>
                    <a:pt x="7876" y="11723"/>
                  </a:cubicBezTo>
                  <a:close/>
                  <a:moveTo>
                    <a:pt x="9951" y="3359"/>
                  </a:moveTo>
                  <a:cubicBezTo>
                    <a:pt x="10397" y="3454"/>
                    <a:pt x="10761" y="3779"/>
                    <a:pt x="10898" y="4230"/>
                  </a:cubicBezTo>
                  <a:cubicBezTo>
                    <a:pt x="10922" y="4312"/>
                    <a:pt x="10986" y="4378"/>
                    <a:pt x="11068" y="4404"/>
                  </a:cubicBezTo>
                  <a:cubicBezTo>
                    <a:pt x="11132" y="4426"/>
                    <a:pt x="11194" y="4448"/>
                    <a:pt x="11257" y="4472"/>
                  </a:cubicBezTo>
                  <a:lnTo>
                    <a:pt x="9508" y="6221"/>
                  </a:lnTo>
                  <a:lnTo>
                    <a:pt x="8019" y="6221"/>
                  </a:lnTo>
                  <a:cubicBezTo>
                    <a:pt x="7872" y="6221"/>
                    <a:pt x="7754" y="6340"/>
                    <a:pt x="7754" y="6487"/>
                  </a:cubicBezTo>
                  <a:cubicBezTo>
                    <a:pt x="7754" y="6633"/>
                    <a:pt x="7872" y="6752"/>
                    <a:pt x="8019" y="6752"/>
                  </a:cubicBezTo>
                  <a:lnTo>
                    <a:pt x="8977" y="6752"/>
                  </a:lnTo>
                  <a:lnTo>
                    <a:pt x="7912" y="7817"/>
                  </a:lnTo>
                  <a:cubicBezTo>
                    <a:pt x="7808" y="7921"/>
                    <a:pt x="7808" y="8089"/>
                    <a:pt x="7912" y="8193"/>
                  </a:cubicBezTo>
                  <a:cubicBezTo>
                    <a:pt x="7964" y="8245"/>
                    <a:pt x="8032" y="8271"/>
                    <a:pt x="8100" y="8271"/>
                  </a:cubicBezTo>
                  <a:cubicBezTo>
                    <a:pt x="8168" y="8271"/>
                    <a:pt x="8236" y="8245"/>
                    <a:pt x="8288" y="8193"/>
                  </a:cubicBezTo>
                  <a:lnTo>
                    <a:pt x="12144" y="4337"/>
                  </a:lnTo>
                  <a:cubicBezTo>
                    <a:pt x="12868" y="4761"/>
                    <a:pt x="13491" y="5356"/>
                    <a:pt x="13948" y="6059"/>
                  </a:cubicBezTo>
                  <a:cubicBezTo>
                    <a:pt x="14453" y="6837"/>
                    <a:pt x="14750" y="7738"/>
                    <a:pt x="14806" y="8661"/>
                  </a:cubicBezTo>
                  <a:lnTo>
                    <a:pt x="14806" y="9986"/>
                  </a:lnTo>
                  <a:cubicBezTo>
                    <a:pt x="14806" y="10032"/>
                    <a:pt x="14818" y="10076"/>
                    <a:pt x="14841" y="10116"/>
                  </a:cubicBezTo>
                  <a:lnTo>
                    <a:pt x="16080" y="12312"/>
                  </a:lnTo>
                  <a:cubicBezTo>
                    <a:pt x="16128" y="12396"/>
                    <a:pt x="16134" y="12461"/>
                    <a:pt x="16120" y="12486"/>
                  </a:cubicBezTo>
                  <a:cubicBezTo>
                    <a:pt x="16105" y="12510"/>
                    <a:pt x="16046" y="12536"/>
                    <a:pt x="15948" y="12536"/>
                  </a:cubicBezTo>
                  <a:lnTo>
                    <a:pt x="15072" y="12536"/>
                  </a:lnTo>
                  <a:cubicBezTo>
                    <a:pt x="14926" y="12536"/>
                    <a:pt x="14807" y="12655"/>
                    <a:pt x="14807" y="12802"/>
                  </a:cubicBezTo>
                  <a:lnTo>
                    <a:pt x="14807" y="13433"/>
                  </a:lnTo>
                  <a:lnTo>
                    <a:pt x="13349" y="13433"/>
                  </a:lnTo>
                  <a:cubicBezTo>
                    <a:pt x="13007" y="13433"/>
                    <a:pt x="12728" y="13712"/>
                    <a:pt x="12728" y="14054"/>
                  </a:cubicBezTo>
                  <a:lnTo>
                    <a:pt x="12728" y="16261"/>
                  </a:lnTo>
                  <a:lnTo>
                    <a:pt x="11440" y="16261"/>
                  </a:lnTo>
                  <a:cubicBezTo>
                    <a:pt x="11519" y="15941"/>
                    <a:pt x="11559" y="15612"/>
                    <a:pt x="11559" y="15280"/>
                  </a:cubicBezTo>
                  <a:cubicBezTo>
                    <a:pt x="11559" y="14577"/>
                    <a:pt x="11382" y="13917"/>
                    <a:pt x="11071" y="13338"/>
                  </a:cubicBezTo>
                  <a:cubicBezTo>
                    <a:pt x="11199" y="13160"/>
                    <a:pt x="11275" y="12942"/>
                    <a:pt x="11275" y="12707"/>
                  </a:cubicBezTo>
                  <a:cubicBezTo>
                    <a:pt x="11275" y="12110"/>
                    <a:pt x="10790" y="11625"/>
                    <a:pt x="10194" y="11625"/>
                  </a:cubicBezTo>
                  <a:cubicBezTo>
                    <a:pt x="9984" y="11625"/>
                    <a:pt x="9788" y="11686"/>
                    <a:pt x="9621" y="11790"/>
                  </a:cubicBezTo>
                  <a:cubicBezTo>
                    <a:pt x="9069" y="11444"/>
                    <a:pt x="8427" y="11225"/>
                    <a:pt x="7739" y="11176"/>
                  </a:cubicBezTo>
                  <a:cubicBezTo>
                    <a:pt x="7509" y="10620"/>
                    <a:pt x="7024" y="10197"/>
                    <a:pt x="6429" y="10051"/>
                  </a:cubicBezTo>
                  <a:lnTo>
                    <a:pt x="7083" y="9398"/>
                  </a:lnTo>
                  <a:cubicBezTo>
                    <a:pt x="7187" y="9295"/>
                    <a:pt x="7187" y="9126"/>
                    <a:pt x="7083" y="9023"/>
                  </a:cubicBezTo>
                  <a:cubicBezTo>
                    <a:pt x="7031" y="8970"/>
                    <a:pt x="6963" y="8944"/>
                    <a:pt x="6895" y="8944"/>
                  </a:cubicBezTo>
                  <a:cubicBezTo>
                    <a:pt x="6827" y="8944"/>
                    <a:pt x="6759" y="8970"/>
                    <a:pt x="6706" y="9023"/>
                  </a:cubicBezTo>
                  <a:lnTo>
                    <a:pt x="5714" y="10015"/>
                  </a:lnTo>
                  <a:cubicBezTo>
                    <a:pt x="5414" y="10057"/>
                    <a:pt x="5136" y="10167"/>
                    <a:pt x="4897" y="10332"/>
                  </a:cubicBezTo>
                  <a:cubicBezTo>
                    <a:pt x="4845" y="10149"/>
                    <a:pt x="4804" y="9964"/>
                    <a:pt x="4773" y="9775"/>
                  </a:cubicBezTo>
                  <a:lnTo>
                    <a:pt x="5265" y="9775"/>
                  </a:lnTo>
                  <a:cubicBezTo>
                    <a:pt x="5412" y="9775"/>
                    <a:pt x="5531" y="9656"/>
                    <a:pt x="5531" y="9509"/>
                  </a:cubicBezTo>
                  <a:cubicBezTo>
                    <a:pt x="5531" y="9362"/>
                    <a:pt x="5412" y="9243"/>
                    <a:pt x="5265" y="9243"/>
                  </a:cubicBezTo>
                  <a:lnTo>
                    <a:pt x="4557" y="9243"/>
                  </a:lnTo>
                  <a:cubicBezTo>
                    <a:pt x="4247" y="9004"/>
                    <a:pt x="4065" y="8634"/>
                    <a:pt x="4065" y="8241"/>
                  </a:cubicBezTo>
                  <a:cubicBezTo>
                    <a:pt x="4065" y="7782"/>
                    <a:pt x="4309" y="7366"/>
                    <a:pt x="4705" y="7141"/>
                  </a:cubicBezTo>
                  <a:lnTo>
                    <a:pt x="5354" y="7141"/>
                  </a:lnTo>
                  <a:lnTo>
                    <a:pt x="5354" y="8086"/>
                  </a:lnTo>
                  <a:cubicBezTo>
                    <a:pt x="5354" y="8232"/>
                    <a:pt x="5473" y="8351"/>
                    <a:pt x="5620" y="8351"/>
                  </a:cubicBezTo>
                  <a:cubicBezTo>
                    <a:pt x="5767" y="8351"/>
                    <a:pt x="5886" y="8232"/>
                    <a:pt x="5886" y="8086"/>
                  </a:cubicBezTo>
                  <a:lnTo>
                    <a:pt x="5886" y="7141"/>
                  </a:lnTo>
                  <a:lnTo>
                    <a:pt x="6598" y="7141"/>
                  </a:lnTo>
                  <a:cubicBezTo>
                    <a:pt x="6744" y="7141"/>
                    <a:pt x="6864" y="7021"/>
                    <a:pt x="6864" y="6875"/>
                  </a:cubicBezTo>
                  <a:cubicBezTo>
                    <a:pt x="6864" y="6728"/>
                    <a:pt x="6744" y="6610"/>
                    <a:pt x="6598" y="6610"/>
                  </a:cubicBezTo>
                  <a:lnTo>
                    <a:pt x="4787" y="6610"/>
                  </a:lnTo>
                  <a:cubicBezTo>
                    <a:pt x="4693" y="6428"/>
                    <a:pt x="4642" y="6228"/>
                    <a:pt x="4642" y="6020"/>
                  </a:cubicBezTo>
                  <a:cubicBezTo>
                    <a:pt x="4642" y="5321"/>
                    <a:pt x="5210" y="4753"/>
                    <a:pt x="5909" y="4753"/>
                  </a:cubicBezTo>
                  <a:cubicBezTo>
                    <a:pt x="5987" y="4753"/>
                    <a:pt x="6064" y="4761"/>
                    <a:pt x="6140" y="4775"/>
                  </a:cubicBezTo>
                  <a:lnTo>
                    <a:pt x="6140" y="5687"/>
                  </a:lnTo>
                  <a:cubicBezTo>
                    <a:pt x="6140" y="5834"/>
                    <a:pt x="6259" y="5953"/>
                    <a:pt x="6406" y="5953"/>
                  </a:cubicBezTo>
                  <a:cubicBezTo>
                    <a:pt x="6552" y="5953"/>
                    <a:pt x="6672" y="5834"/>
                    <a:pt x="6672" y="5687"/>
                  </a:cubicBezTo>
                  <a:lnTo>
                    <a:pt x="6672" y="5420"/>
                  </a:lnTo>
                  <a:lnTo>
                    <a:pt x="8108" y="5420"/>
                  </a:lnTo>
                  <a:cubicBezTo>
                    <a:pt x="8255" y="5420"/>
                    <a:pt x="8374" y="5301"/>
                    <a:pt x="8374" y="5154"/>
                  </a:cubicBezTo>
                  <a:cubicBezTo>
                    <a:pt x="8374" y="5007"/>
                    <a:pt x="8255" y="4888"/>
                    <a:pt x="8108" y="4888"/>
                  </a:cubicBezTo>
                  <a:lnTo>
                    <a:pt x="6672" y="4888"/>
                  </a:lnTo>
                  <a:lnTo>
                    <a:pt x="6672" y="4615"/>
                  </a:lnTo>
                  <a:cubicBezTo>
                    <a:pt x="6851" y="4112"/>
                    <a:pt x="7326" y="3776"/>
                    <a:pt x="7864" y="3776"/>
                  </a:cubicBezTo>
                  <a:cubicBezTo>
                    <a:pt x="8042" y="3776"/>
                    <a:pt x="8216" y="3813"/>
                    <a:pt x="8379" y="3886"/>
                  </a:cubicBezTo>
                  <a:cubicBezTo>
                    <a:pt x="8414" y="3901"/>
                    <a:pt x="8451" y="3909"/>
                    <a:pt x="8487" y="3909"/>
                  </a:cubicBezTo>
                  <a:cubicBezTo>
                    <a:pt x="8566" y="3909"/>
                    <a:pt x="8643" y="3873"/>
                    <a:pt x="8695" y="3809"/>
                  </a:cubicBezTo>
                  <a:cubicBezTo>
                    <a:pt x="8881" y="3577"/>
                    <a:pt x="9136" y="3421"/>
                    <a:pt x="9419" y="3360"/>
                  </a:cubicBezTo>
                  <a:lnTo>
                    <a:pt x="9419" y="4428"/>
                  </a:lnTo>
                  <a:cubicBezTo>
                    <a:pt x="9419" y="4575"/>
                    <a:pt x="9538" y="4694"/>
                    <a:pt x="9685" y="4694"/>
                  </a:cubicBezTo>
                  <a:cubicBezTo>
                    <a:pt x="9832" y="4694"/>
                    <a:pt x="9951" y="4575"/>
                    <a:pt x="9951" y="4428"/>
                  </a:cubicBezTo>
                  <a:lnTo>
                    <a:pt x="9951" y="3359"/>
                  </a:lnTo>
                  <a:close/>
                  <a:moveTo>
                    <a:pt x="14807" y="13965"/>
                  </a:moveTo>
                  <a:lnTo>
                    <a:pt x="14807" y="15460"/>
                  </a:lnTo>
                  <a:cubicBezTo>
                    <a:pt x="14807" y="15902"/>
                    <a:pt x="14452" y="16261"/>
                    <a:pt x="14017" y="16261"/>
                  </a:cubicBezTo>
                  <a:lnTo>
                    <a:pt x="13260" y="16261"/>
                  </a:lnTo>
                  <a:lnTo>
                    <a:pt x="13260" y="14054"/>
                  </a:lnTo>
                  <a:cubicBezTo>
                    <a:pt x="13260" y="14005"/>
                    <a:pt x="13301" y="13965"/>
                    <a:pt x="13349" y="13965"/>
                  </a:cubicBezTo>
                  <a:close/>
                  <a:moveTo>
                    <a:pt x="4487" y="1"/>
                  </a:moveTo>
                  <a:cubicBezTo>
                    <a:pt x="3961" y="1"/>
                    <a:pt x="3533" y="429"/>
                    <a:pt x="3533" y="955"/>
                  </a:cubicBezTo>
                  <a:cubicBezTo>
                    <a:pt x="3533" y="1397"/>
                    <a:pt x="3835" y="1770"/>
                    <a:pt x="4243" y="1877"/>
                  </a:cubicBezTo>
                  <a:lnTo>
                    <a:pt x="4243" y="2488"/>
                  </a:lnTo>
                  <a:cubicBezTo>
                    <a:pt x="4243" y="2733"/>
                    <a:pt x="4442" y="2932"/>
                    <a:pt x="4687" y="2932"/>
                  </a:cubicBezTo>
                  <a:lnTo>
                    <a:pt x="7220" y="2932"/>
                  </a:lnTo>
                  <a:lnTo>
                    <a:pt x="7220" y="3362"/>
                  </a:lnTo>
                  <a:cubicBezTo>
                    <a:pt x="6902" y="3483"/>
                    <a:pt x="6623" y="3694"/>
                    <a:pt x="6420" y="3969"/>
                  </a:cubicBezTo>
                  <a:lnTo>
                    <a:pt x="3331" y="3969"/>
                  </a:lnTo>
                  <a:lnTo>
                    <a:pt x="3331" y="3801"/>
                  </a:lnTo>
                  <a:cubicBezTo>
                    <a:pt x="3331" y="3595"/>
                    <a:pt x="3164" y="3428"/>
                    <a:pt x="2959" y="3428"/>
                  </a:cubicBezTo>
                  <a:lnTo>
                    <a:pt x="2090" y="3428"/>
                  </a:lnTo>
                  <a:cubicBezTo>
                    <a:pt x="1885" y="3428"/>
                    <a:pt x="1718" y="3595"/>
                    <a:pt x="1718" y="3801"/>
                  </a:cubicBezTo>
                  <a:lnTo>
                    <a:pt x="1718" y="4669"/>
                  </a:lnTo>
                  <a:cubicBezTo>
                    <a:pt x="1718" y="4875"/>
                    <a:pt x="1885" y="5041"/>
                    <a:pt x="2090" y="5041"/>
                  </a:cubicBezTo>
                  <a:lnTo>
                    <a:pt x="2959" y="5041"/>
                  </a:lnTo>
                  <a:cubicBezTo>
                    <a:pt x="3164" y="5041"/>
                    <a:pt x="3331" y="4875"/>
                    <a:pt x="3331" y="4669"/>
                  </a:cubicBezTo>
                  <a:lnTo>
                    <a:pt x="3331" y="4501"/>
                  </a:lnTo>
                  <a:lnTo>
                    <a:pt x="4948" y="4501"/>
                  </a:lnTo>
                  <a:cubicBezTo>
                    <a:pt x="4500" y="4785"/>
                    <a:pt x="4186" y="5262"/>
                    <a:pt x="4122" y="5813"/>
                  </a:cubicBezTo>
                  <a:lnTo>
                    <a:pt x="3066" y="5813"/>
                  </a:lnTo>
                  <a:cubicBezTo>
                    <a:pt x="2919" y="5813"/>
                    <a:pt x="2801" y="5932"/>
                    <a:pt x="2801" y="6079"/>
                  </a:cubicBezTo>
                  <a:cubicBezTo>
                    <a:pt x="2801" y="6226"/>
                    <a:pt x="2920" y="6345"/>
                    <a:pt x="3066" y="6345"/>
                  </a:cubicBezTo>
                  <a:lnTo>
                    <a:pt x="4140" y="6345"/>
                  </a:lnTo>
                  <a:cubicBezTo>
                    <a:pt x="4167" y="6496"/>
                    <a:pt x="4214" y="6643"/>
                    <a:pt x="4279" y="6782"/>
                  </a:cubicBezTo>
                  <a:cubicBezTo>
                    <a:pt x="3976" y="7000"/>
                    <a:pt x="3753" y="7303"/>
                    <a:pt x="3632" y="7650"/>
                  </a:cubicBezTo>
                  <a:lnTo>
                    <a:pt x="2790" y="7650"/>
                  </a:lnTo>
                  <a:lnTo>
                    <a:pt x="2790" y="7481"/>
                  </a:lnTo>
                  <a:cubicBezTo>
                    <a:pt x="2790" y="7276"/>
                    <a:pt x="2624" y="7109"/>
                    <a:pt x="2419" y="7109"/>
                  </a:cubicBezTo>
                  <a:lnTo>
                    <a:pt x="1550" y="7109"/>
                  </a:lnTo>
                  <a:cubicBezTo>
                    <a:pt x="1345" y="7109"/>
                    <a:pt x="1177" y="7276"/>
                    <a:pt x="1177" y="7481"/>
                  </a:cubicBezTo>
                  <a:lnTo>
                    <a:pt x="1177" y="8350"/>
                  </a:lnTo>
                  <a:cubicBezTo>
                    <a:pt x="1177" y="8555"/>
                    <a:pt x="1345" y="8723"/>
                    <a:pt x="1550" y="8723"/>
                  </a:cubicBezTo>
                  <a:lnTo>
                    <a:pt x="2419" y="8723"/>
                  </a:lnTo>
                  <a:cubicBezTo>
                    <a:pt x="2624" y="8723"/>
                    <a:pt x="2790" y="8555"/>
                    <a:pt x="2790" y="8350"/>
                  </a:cubicBezTo>
                  <a:lnTo>
                    <a:pt x="2790" y="8182"/>
                  </a:lnTo>
                  <a:lnTo>
                    <a:pt x="3534" y="8182"/>
                  </a:lnTo>
                  <a:cubicBezTo>
                    <a:pt x="3534" y="8201"/>
                    <a:pt x="3533" y="8222"/>
                    <a:pt x="3533" y="8241"/>
                  </a:cubicBezTo>
                  <a:cubicBezTo>
                    <a:pt x="3533" y="8778"/>
                    <a:pt x="3772" y="9282"/>
                    <a:pt x="4180" y="9622"/>
                  </a:cubicBezTo>
                  <a:cubicBezTo>
                    <a:pt x="4191" y="9647"/>
                    <a:pt x="4206" y="9669"/>
                    <a:pt x="4224" y="9689"/>
                  </a:cubicBezTo>
                  <a:cubicBezTo>
                    <a:pt x="4237" y="9793"/>
                    <a:pt x="4253" y="9895"/>
                    <a:pt x="4272" y="9997"/>
                  </a:cubicBezTo>
                  <a:lnTo>
                    <a:pt x="1872" y="9997"/>
                  </a:lnTo>
                  <a:cubicBezTo>
                    <a:pt x="1757" y="9600"/>
                    <a:pt x="1389" y="9309"/>
                    <a:pt x="955" y="9309"/>
                  </a:cubicBezTo>
                  <a:cubicBezTo>
                    <a:pt x="429" y="9309"/>
                    <a:pt x="1" y="9737"/>
                    <a:pt x="1" y="10263"/>
                  </a:cubicBezTo>
                  <a:cubicBezTo>
                    <a:pt x="1" y="10790"/>
                    <a:pt x="429" y="11218"/>
                    <a:pt x="955" y="11218"/>
                  </a:cubicBezTo>
                  <a:cubicBezTo>
                    <a:pt x="1389" y="11218"/>
                    <a:pt x="1757" y="10926"/>
                    <a:pt x="1872" y="10529"/>
                  </a:cubicBezTo>
                  <a:lnTo>
                    <a:pt x="4400" y="10529"/>
                  </a:lnTo>
                  <a:cubicBezTo>
                    <a:pt x="4421" y="10599"/>
                    <a:pt x="4444" y="10668"/>
                    <a:pt x="4467" y="10737"/>
                  </a:cubicBezTo>
                  <a:cubicBezTo>
                    <a:pt x="4216" y="11061"/>
                    <a:pt x="4066" y="11466"/>
                    <a:pt x="4066" y="11907"/>
                  </a:cubicBezTo>
                  <a:cubicBezTo>
                    <a:pt x="4066" y="12956"/>
                    <a:pt x="4917" y="13810"/>
                    <a:pt x="5964" y="13816"/>
                  </a:cubicBezTo>
                  <a:cubicBezTo>
                    <a:pt x="6040" y="13871"/>
                    <a:pt x="6117" y="13924"/>
                    <a:pt x="6195" y="13976"/>
                  </a:cubicBezTo>
                  <a:cubicBezTo>
                    <a:pt x="6533" y="14194"/>
                    <a:pt x="6891" y="14377"/>
                    <a:pt x="7264" y="14523"/>
                  </a:cubicBezTo>
                  <a:lnTo>
                    <a:pt x="7264" y="17708"/>
                  </a:lnTo>
                  <a:cubicBezTo>
                    <a:pt x="7264" y="17952"/>
                    <a:pt x="7463" y="18150"/>
                    <a:pt x="7708" y="18150"/>
                  </a:cubicBezTo>
                  <a:lnTo>
                    <a:pt x="9765" y="18150"/>
                  </a:lnTo>
                  <a:cubicBezTo>
                    <a:pt x="9913" y="18150"/>
                    <a:pt x="10031" y="18031"/>
                    <a:pt x="10031" y="17884"/>
                  </a:cubicBezTo>
                  <a:cubicBezTo>
                    <a:pt x="10031" y="17738"/>
                    <a:pt x="9912" y="17618"/>
                    <a:pt x="9765" y="17618"/>
                  </a:cubicBezTo>
                  <a:lnTo>
                    <a:pt x="7796" y="17618"/>
                  </a:lnTo>
                  <a:lnTo>
                    <a:pt x="7796" y="14701"/>
                  </a:lnTo>
                  <a:cubicBezTo>
                    <a:pt x="8130" y="14796"/>
                    <a:pt x="8472" y="14862"/>
                    <a:pt x="8819" y="14897"/>
                  </a:cubicBezTo>
                  <a:lnTo>
                    <a:pt x="8819" y="15461"/>
                  </a:lnTo>
                  <a:cubicBezTo>
                    <a:pt x="8819" y="16195"/>
                    <a:pt x="9417" y="16793"/>
                    <a:pt x="10151" y="16793"/>
                  </a:cubicBezTo>
                  <a:lnTo>
                    <a:pt x="12195" y="16793"/>
                  </a:lnTo>
                  <a:lnTo>
                    <a:pt x="12195" y="17618"/>
                  </a:lnTo>
                  <a:lnTo>
                    <a:pt x="11609" y="17618"/>
                  </a:lnTo>
                  <a:cubicBezTo>
                    <a:pt x="11462" y="17618"/>
                    <a:pt x="11343" y="17738"/>
                    <a:pt x="11343" y="17884"/>
                  </a:cubicBezTo>
                  <a:cubicBezTo>
                    <a:pt x="11343" y="18031"/>
                    <a:pt x="11462" y="18150"/>
                    <a:pt x="11609" y="18150"/>
                  </a:cubicBezTo>
                  <a:lnTo>
                    <a:pt x="12285" y="18150"/>
                  </a:lnTo>
                  <a:cubicBezTo>
                    <a:pt x="12529" y="18150"/>
                    <a:pt x="12727" y="17951"/>
                    <a:pt x="12727" y="17708"/>
                  </a:cubicBezTo>
                  <a:lnTo>
                    <a:pt x="12727" y="16793"/>
                  </a:lnTo>
                  <a:lnTo>
                    <a:pt x="14017" y="16793"/>
                  </a:lnTo>
                  <a:cubicBezTo>
                    <a:pt x="14745" y="16793"/>
                    <a:pt x="15338" y="16195"/>
                    <a:pt x="15338" y="15461"/>
                  </a:cubicBezTo>
                  <a:lnTo>
                    <a:pt x="15338" y="13068"/>
                  </a:lnTo>
                  <a:lnTo>
                    <a:pt x="15948" y="13068"/>
                  </a:lnTo>
                  <a:cubicBezTo>
                    <a:pt x="16232" y="13068"/>
                    <a:pt x="16462" y="12954"/>
                    <a:pt x="16579" y="12754"/>
                  </a:cubicBezTo>
                  <a:cubicBezTo>
                    <a:pt x="16696" y="12555"/>
                    <a:pt x="16682" y="12298"/>
                    <a:pt x="16543" y="12050"/>
                  </a:cubicBezTo>
                  <a:lnTo>
                    <a:pt x="15338" y="9916"/>
                  </a:lnTo>
                  <a:lnTo>
                    <a:pt x="15338" y="8661"/>
                  </a:lnTo>
                  <a:cubicBezTo>
                    <a:pt x="15338" y="8651"/>
                    <a:pt x="15338" y="8642"/>
                    <a:pt x="15337" y="8632"/>
                  </a:cubicBezTo>
                  <a:cubicBezTo>
                    <a:pt x="15276" y="7614"/>
                    <a:pt x="14950" y="6624"/>
                    <a:pt x="14395" y="5770"/>
                  </a:cubicBezTo>
                  <a:cubicBezTo>
                    <a:pt x="13886" y="4986"/>
                    <a:pt x="13190" y="4326"/>
                    <a:pt x="12382" y="3859"/>
                  </a:cubicBezTo>
                  <a:cubicBezTo>
                    <a:pt x="12308" y="3816"/>
                    <a:pt x="12223" y="3793"/>
                    <a:pt x="12138" y="3793"/>
                  </a:cubicBezTo>
                  <a:cubicBezTo>
                    <a:pt x="12008" y="3793"/>
                    <a:pt x="11885" y="3844"/>
                    <a:pt x="11793" y="3936"/>
                  </a:cubicBezTo>
                  <a:lnTo>
                    <a:pt x="11666" y="4062"/>
                  </a:lnTo>
                  <a:cubicBezTo>
                    <a:pt x="11566" y="4019"/>
                    <a:pt x="11463" y="3979"/>
                    <a:pt x="11361" y="3942"/>
                  </a:cubicBezTo>
                  <a:cubicBezTo>
                    <a:pt x="11093" y="3253"/>
                    <a:pt x="10437" y="2799"/>
                    <a:pt x="9685" y="2799"/>
                  </a:cubicBezTo>
                  <a:cubicBezTo>
                    <a:pt x="9201" y="2799"/>
                    <a:pt x="8748" y="2990"/>
                    <a:pt x="8411" y="3329"/>
                  </a:cubicBezTo>
                  <a:cubicBezTo>
                    <a:pt x="8235" y="3273"/>
                    <a:pt x="8051" y="3244"/>
                    <a:pt x="7864" y="3244"/>
                  </a:cubicBezTo>
                  <a:cubicBezTo>
                    <a:pt x="7827" y="3244"/>
                    <a:pt x="7789" y="3245"/>
                    <a:pt x="7752" y="3247"/>
                  </a:cubicBezTo>
                  <a:lnTo>
                    <a:pt x="7752" y="2843"/>
                  </a:lnTo>
                  <a:cubicBezTo>
                    <a:pt x="7752" y="2598"/>
                    <a:pt x="7554" y="2400"/>
                    <a:pt x="7309" y="2400"/>
                  </a:cubicBezTo>
                  <a:lnTo>
                    <a:pt x="4775" y="2400"/>
                  </a:lnTo>
                  <a:lnTo>
                    <a:pt x="4775" y="1865"/>
                  </a:lnTo>
                  <a:cubicBezTo>
                    <a:pt x="5161" y="1743"/>
                    <a:pt x="5441" y="1382"/>
                    <a:pt x="5441" y="955"/>
                  </a:cubicBezTo>
                  <a:cubicBezTo>
                    <a:pt x="5441" y="429"/>
                    <a:pt x="5013" y="1"/>
                    <a:pt x="44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39"/>
            <p:cNvSpPr/>
            <p:nvPr/>
          </p:nvSpPr>
          <p:spPr>
            <a:xfrm>
              <a:off x="2083584" y="3504447"/>
              <a:ext cx="70381" cy="70348"/>
            </a:xfrm>
            <a:custGeom>
              <a:avLst/>
              <a:gdLst/>
              <a:ahLst/>
              <a:cxnLst/>
              <a:rect l="l" t="t" r="r" b="b"/>
              <a:pathLst>
                <a:path w="2122" h="2121" extrusionOk="0">
                  <a:moveTo>
                    <a:pt x="1060" y="532"/>
                  </a:moveTo>
                  <a:cubicBezTo>
                    <a:pt x="1352" y="532"/>
                    <a:pt x="1589" y="769"/>
                    <a:pt x="1589" y="1061"/>
                  </a:cubicBezTo>
                  <a:cubicBezTo>
                    <a:pt x="1589" y="1352"/>
                    <a:pt x="1352" y="1588"/>
                    <a:pt x="1060" y="1588"/>
                  </a:cubicBezTo>
                  <a:cubicBezTo>
                    <a:pt x="770" y="1588"/>
                    <a:pt x="533" y="1352"/>
                    <a:pt x="533" y="1061"/>
                  </a:cubicBezTo>
                  <a:cubicBezTo>
                    <a:pt x="533" y="769"/>
                    <a:pt x="770" y="532"/>
                    <a:pt x="1060" y="532"/>
                  </a:cubicBezTo>
                  <a:close/>
                  <a:moveTo>
                    <a:pt x="1060" y="0"/>
                  </a:moveTo>
                  <a:cubicBezTo>
                    <a:pt x="476" y="0"/>
                    <a:pt x="1" y="475"/>
                    <a:pt x="1" y="1061"/>
                  </a:cubicBezTo>
                  <a:cubicBezTo>
                    <a:pt x="1" y="1645"/>
                    <a:pt x="476" y="2120"/>
                    <a:pt x="1060" y="2120"/>
                  </a:cubicBezTo>
                  <a:cubicBezTo>
                    <a:pt x="1646" y="2120"/>
                    <a:pt x="2121" y="1645"/>
                    <a:pt x="2121" y="1061"/>
                  </a:cubicBezTo>
                  <a:cubicBezTo>
                    <a:pt x="2121" y="475"/>
                    <a:pt x="1646" y="0"/>
                    <a:pt x="10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39"/>
            <p:cNvSpPr/>
            <p:nvPr/>
          </p:nvSpPr>
          <p:spPr>
            <a:xfrm>
              <a:off x="1888890" y="3314662"/>
              <a:ext cx="83449" cy="63350"/>
            </a:xfrm>
            <a:custGeom>
              <a:avLst/>
              <a:gdLst/>
              <a:ahLst/>
              <a:cxnLst/>
              <a:rect l="l" t="t" r="r" b="b"/>
              <a:pathLst>
                <a:path w="2516" h="1910" extrusionOk="0">
                  <a:moveTo>
                    <a:pt x="955" y="532"/>
                  </a:moveTo>
                  <a:cubicBezTo>
                    <a:pt x="1189" y="532"/>
                    <a:pt x="1378" y="722"/>
                    <a:pt x="1378" y="955"/>
                  </a:cubicBezTo>
                  <a:cubicBezTo>
                    <a:pt x="1378" y="1188"/>
                    <a:pt x="1189" y="1378"/>
                    <a:pt x="955" y="1378"/>
                  </a:cubicBezTo>
                  <a:cubicBezTo>
                    <a:pt x="722" y="1378"/>
                    <a:pt x="533" y="1188"/>
                    <a:pt x="533" y="955"/>
                  </a:cubicBezTo>
                  <a:cubicBezTo>
                    <a:pt x="533" y="722"/>
                    <a:pt x="722" y="532"/>
                    <a:pt x="955" y="532"/>
                  </a:cubicBezTo>
                  <a:close/>
                  <a:moveTo>
                    <a:pt x="955" y="0"/>
                  </a:moveTo>
                  <a:cubicBezTo>
                    <a:pt x="429" y="0"/>
                    <a:pt x="1" y="428"/>
                    <a:pt x="1" y="955"/>
                  </a:cubicBezTo>
                  <a:cubicBezTo>
                    <a:pt x="1" y="1482"/>
                    <a:pt x="429" y="1910"/>
                    <a:pt x="955" y="1910"/>
                  </a:cubicBezTo>
                  <a:cubicBezTo>
                    <a:pt x="1389" y="1910"/>
                    <a:pt x="1757" y="1618"/>
                    <a:pt x="1872" y="1221"/>
                  </a:cubicBezTo>
                  <a:lnTo>
                    <a:pt x="2249" y="1221"/>
                  </a:lnTo>
                  <a:cubicBezTo>
                    <a:pt x="2395" y="1221"/>
                    <a:pt x="2514" y="1102"/>
                    <a:pt x="2514" y="955"/>
                  </a:cubicBezTo>
                  <a:cubicBezTo>
                    <a:pt x="2515" y="808"/>
                    <a:pt x="2396" y="689"/>
                    <a:pt x="2249" y="689"/>
                  </a:cubicBezTo>
                  <a:lnTo>
                    <a:pt x="1872" y="689"/>
                  </a:lnTo>
                  <a:cubicBezTo>
                    <a:pt x="1757" y="292"/>
                    <a:pt x="1389" y="0"/>
                    <a:pt x="9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39"/>
            <p:cNvSpPr/>
            <p:nvPr/>
          </p:nvSpPr>
          <p:spPr>
            <a:xfrm>
              <a:off x="2293368" y="3432705"/>
              <a:ext cx="100896" cy="53035"/>
            </a:xfrm>
            <a:custGeom>
              <a:avLst/>
              <a:gdLst/>
              <a:ahLst/>
              <a:cxnLst/>
              <a:rect l="l" t="t" r="r" b="b"/>
              <a:pathLst>
                <a:path w="3042" h="1599" extrusionOk="0">
                  <a:moveTo>
                    <a:pt x="2511" y="532"/>
                  </a:moveTo>
                  <a:lnTo>
                    <a:pt x="2511" y="1067"/>
                  </a:lnTo>
                  <a:lnTo>
                    <a:pt x="531" y="1067"/>
                  </a:lnTo>
                  <a:lnTo>
                    <a:pt x="531" y="532"/>
                  </a:lnTo>
                  <a:close/>
                  <a:moveTo>
                    <a:pt x="443" y="1"/>
                  </a:moveTo>
                  <a:cubicBezTo>
                    <a:pt x="199" y="1"/>
                    <a:pt x="1" y="199"/>
                    <a:pt x="1" y="443"/>
                  </a:cubicBezTo>
                  <a:lnTo>
                    <a:pt x="1" y="1155"/>
                  </a:lnTo>
                  <a:cubicBezTo>
                    <a:pt x="1" y="1399"/>
                    <a:pt x="199" y="1598"/>
                    <a:pt x="443" y="1598"/>
                  </a:cubicBezTo>
                  <a:lnTo>
                    <a:pt x="2599" y="1598"/>
                  </a:lnTo>
                  <a:cubicBezTo>
                    <a:pt x="2844" y="1598"/>
                    <a:pt x="3042" y="1399"/>
                    <a:pt x="3042" y="1155"/>
                  </a:cubicBezTo>
                  <a:lnTo>
                    <a:pt x="3042" y="443"/>
                  </a:lnTo>
                  <a:cubicBezTo>
                    <a:pt x="3042" y="199"/>
                    <a:pt x="2844" y="1"/>
                    <a:pt x="25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1" name="Google Shape;1371;p39"/>
          <p:cNvGrpSpPr/>
          <p:nvPr/>
        </p:nvGrpSpPr>
        <p:grpSpPr>
          <a:xfrm>
            <a:off x="8219800" y="2094550"/>
            <a:ext cx="76825" cy="76800"/>
            <a:chOff x="3104875" y="1099400"/>
            <a:chExt cx="76825" cy="76800"/>
          </a:xfrm>
        </p:grpSpPr>
        <p:sp>
          <p:nvSpPr>
            <p:cNvPr id="1372" name="Google Shape;1372;p39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39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4" name="Google Shape;1374;p39"/>
          <p:cNvGrpSpPr/>
          <p:nvPr/>
        </p:nvGrpSpPr>
        <p:grpSpPr>
          <a:xfrm rot="1891135">
            <a:off x="2771537" y="4334818"/>
            <a:ext cx="76828" cy="76803"/>
            <a:chOff x="3104875" y="1099400"/>
            <a:chExt cx="76825" cy="76800"/>
          </a:xfrm>
        </p:grpSpPr>
        <p:sp>
          <p:nvSpPr>
            <p:cNvPr id="1375" name="Google Shape;1375;p39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39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7" name="Google Shape;1377;p39"/>
          <p:cNvGrpSpPr/>
          <p:nvPr/>
        </p:nvGrpSpPr>
        <p:grpSpPr>
          <a:xfrm>
            <a:off x="3152500" y="1391963"/>
            <a:ext cx="76825" cy="76800"/>
            <a:chOff x="3104875" y="1099400"/>
            <a:chExt cx="76825" cy="76800"/>
          </a:xfrm>
        </p:grpSpPr>
        <p:sp>
          <p:nvSpPr>
            <p:cNvPr id="1378" name="Google Shape;1378;p39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39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52" name="Google Shape;1452;p43"/>
          <p:cNvGrpSpPr/>
          <p:nvPr/>
        </p:nvGrpSpPr>
        <p:grpSpPr>
          <a:xfrm>
            <a:off x="7123225" y="1144988"/>
            <a:ext cx="76825" cy="76800"/>
            <a:chOff x="3104875" y="1099400"/>
            <a:chExt cx="76825" cy="76800"/>
          </a:xfrm>
        </p:grpSpPr>
        <p:sp>
          <p:nvSpPr>
            <p:cNvPr id="1453" name="Google Shape;1453;p4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4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55" name="Google Shape;1455;p43"/>
          <p:cNvGrpSpPr/>
          <p:nvPr/>
        </p:nvGrpSpPr>
        <p:grpSpPr>
          <a:xfrm>
            <a:off x="1062850" y="3623963"/>
            <a:ext cx="76825" cy="76800"/>
            <a:chOff x="3104875" y="1099400"/>
            <a:chExt cx="76825" cy="76800"/>
          </a:xfrm>
        </p:grpSpPr>
        <p:sp>
          <p:nvSpPr>
            <p:cNvPr id="1456" name="Google Shape;1456;p4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4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58" name="Google Shape;1458;p43"/>
          <p:cNvGrpSpPr/>
          <p:nvPr/>
        </p:nvGrpSpPr>
        <p:grpSpPr>
          <a:xfrm>
            <a:off x="1506350" y="1719463"/>
            <a:ext cx="76825" cy="76800"/>
            <a:chOff x="3104875" y="1099400"/>
            <a:chExt cx="76825" cy="76800"/>
          </a:xfrm>
        </p:grpSpPr>
        <p:sp>
          <p:nvSpPr>
            <p:cNvPr id="1459" name="Google Shape;1459;p4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4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6" name="Google Shape;1445;p43">
            <a:extLst>
              <a:ext uri="{FF2B5EF4-FFF2-40B4-BE49-F238E27FC236}">
                <a16:creationId xmlns:a16="http://schemas.microsoft.com/office/drawing/2014/main" id="{41CAC678-A419-48F8-827A-D42980A07F4A}"/>
              </a:ext>
            </a:extLst>
          </p:cNvPr>
          <p:cNvSpPr txBox="1">
            <a:spLocks/>
          </p:cNvSpPr>
          <p:nvPr/>
        </p:nvSpPr>
        <p:spPr>
          <a:xfrm>
            <a:off x="464820" y="1360700"/>
            <a:ext cx="8214359" cy="242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 Black"/>
              <a:buNone/>
              <a:defRPr sz="32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 lang="en-US" sz="2000" dirty="0">
              <a:solidFill>
                <a:schemeClr val="tx1"/>
              </a:solidFill>
            </a:endParaRPr>
          </a:p>
          <a:p>
            <a:r>
              <a:rPr lang="en-US" sz="4400" dirty="0">
                <a:solidFill>
                  <a:schemeClr val="tx1"/>
                </a:solidFill>
              </a:rPr>
              <a:t>How can the </a:t>
            </a:r>
            <a:r>
              <a:rPr lang="en" sz="6000" dirty="0">
                <a:solidFill>
                  <a:srgbClr val="44EDFA"/>
                </a:solidFill>
              </a:rPr>
              <a:t>USER</a:t>
            </a:r>
            <a:r>
              <a:rPr lang="en" sz="4400" dirty="0">
                <a:solidFill>
                  <a:srgbClr val="44EDFA"/>
                </a:solidFill>
              </a:rPr>
              <a:t> </a:t>
            </a:r>
            <a:r>
              <a:rPr lang="en-US" sz="4400" dirty="0">
                <a:solidFill>
                  <a:schemeClr val="tx1"/>
                </a:solidFill>
              </a:rPr>
              <a:t>get benefit from our project ?</a:t>
            </a:r>
            <a:endParaRPr lang="en-US" sz="4400" dirty="0">
              <a:gradFill>
                <a:gsLst>
                  <a:gs pos="0">
                    <a:srgbClr val="FF4D2F"/>
                  </a:gs>
                  <a:gs pos="53000">
                    <a:srgbClr val="6554B0"/>
                  </a:gs>
                  <a:gs pos="100000">
                    <a:srgbClr val="B5E9F9"/>
                  </a:gs>
                </a:gsLst>
                <a:lin ang="3000000" scaled="0"/>
              </a:gradFill>
            </a:endParaRPr>
          </a:p>
        </p:txBody>
      </p:sp>
      <p:sp>
        <p:nvSpPr>
          <p:cNvPr id="14" name="Google Shape;2056;p59">
            <a:extLst>
              <a:ext uri="{FF2B5EF4-FFF2-40B4-BE49-F238E27FC236}">
                <a16:creationId xmlns:a16="http://schemas.microsoft.com/office/drawing/2014/main" id="{363B5F66-0B52-46FC-98D2-A471431ED57D}"/>
              </a:ext>
            </a:extLst>
          </p:cNvPr>
          <p:cNvSpPr txBox="1"/>
          <p:nvPr/>
        </p:nvSpPr>
        <p:spPr>
          <a:xfrm>
            <a:off x="-954033" y="3572456"/>
            <a:ext cx="1665234" cy="980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2800" b="1" dirty="0">
                <a:solidFill>
                  <a:schemeClr val="accent6"/>
                </a:solidFill>
                <a:latin typeface="Montserrat Black" panose="020B0604020202020204" charset="0"/>
              </a:rPr>
              <a:t>04</a:t>
            </a:r>
            <a:endParaRPr lang="en" sz="2800" b="1" dirty="0">
              <a:solidFill>
                <a:srgbClr val="44EDFA"/>
              </a:solidFill>
              <a:latin typeface="Montserrat Black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7132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52" name="Google Shape;1452;p43"/>
          <p:cNvGrpSpPr/>
          <p:nvPr/>
        </p:nvGrpSpPr>
        <p:grpSpPr>
          <a:xfrm>
            <a:off x="7123225" y="1144988"/>
            <a:ext cx="76825" cy="76800"/>
            <a:chOff x="3104875" y="1099400"/>
            <a:chExt cx="76825" cy="76800"/>
          </a:xfrm>
        </p:grpSpPr>
        <p:sp>
          <p:nvSpPr>
            <p:cNvPr id="1453" name="Google Shape;1453;p4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4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55" name="Google Shape;1455;p43"/>
          <p:cNvGrpSpPr/>
          <p:nvPr/>
        </p:nvGrpSpPr>
        <p:grpSpPr>
          <a:xfrm>
            <a:off x="1062850" y="3623963"/>
            <a:ext cx="76825" cy="76800"/>
            <a:chOff x="3104875" y="1099400"/>
            <a:chExt cx="76825" cy="76800"/>
          </a:xfrm>
        </p:grpSpPr>
        <p:sp>
          <p:nvSpPr>
            <p:cNvPr id="1456" name="Google Shape;1456;p4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4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58" name="Google Shape;1458;p43"/>
          <p:cNvGrpSpPr/>
          <p:nvPr/>
        </p:nvGrpSpPr>
        <p:grpSpPr>
          <a:xfrm>
            <a:off x="1506350" y="1719463"/>
            <a:ext cx="76825" cy="76800"/>
            <a:chOff x="3104875" y="1099400"/>
            <a:chExt cx="76825" cy="76800"/>
          </a:xfrm>
        </p:grpSpPr>
        <p:sp>
          <p:nvSpPr>
            <p:cNvPr id="1459" name="Google Shape;1459;p4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4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Google Shape;2056;p59">
            <a:extLst>
              <a:ext uri="{FF2B5EF4-FFF2-40B4-BE49-F238E27FC236}">
                <a16:creationId xmlns:a16="http://schemas.microsoft.com/office/drawing/2014/main" id="{814110C5-BA8B-9311-AFAE-7EFF680F1446}"/>
              </a:ext>
            </a:extLst>
          </p:cNvPr>
          <p:cNvSpPr txBox="1"/>
          <p:nvPr/>
        </p:nvSpPr>
        <p:spPr>
          <a:xfrm>
            <a:off x="2121989" y="2670134"/>
            <a:ext cx="4900022" cy="10115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5400" b="1" dirty="0">
                <a:solidFill>
                  <a:srgbClr val="44EDFA"/>
                </a:solidFill>
                <a:latin typeface="Montserrat Black" panose="020B0604020202020204" charset="0"/>
              </a:rPr>
              <a:t>App Design</a:t>
            </a:r>
            <a:endParaRPr lang="en" sz="5400" b="1" dirty="0">
              <a:solidFill>
                <a:srgbClr val="44EDFA"/>
              </a:solidFill>
              <a:latin typeface="Montserrat Black" panose="020B0604020202020204" charset="0"/>
            </a:endParaRPr>
          </a:p>
        </p:txBody>
      </p:sp>
      <p:sp>
        <p:nvSpPr>
          <p:cNvPr id="5" name="Google Shape;2056;p59">
            <a:extLst>
              <a:ext uri="{FF2B5EF4-FFF2-40B4-BE49-F238E27FC236}">
                <a16:creationId xmlns:a16="http://schemas.microsoft.com/office/drawing/2014/main" id="{E34AB036-C55B-0180-BB95-1A4AE3CB062B}"/>
              </a:ext>
            </a:extLst>
          </p:cNvPr>
          <p:cNvSpPr txBox="1"/>
          <p:nvPr/>
        </p:nvSpPr>
        <p:spPr>
          <a:xfrm>
            <a:off x="3517123" y="1750744"/>
            <a:ext cx="1717869" cy="10115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7200" b="1" dirty="0">
                <a:solidFill>
                  <a:schemeClr val="accent6"/>
                </a:solidFill>
                <a:latin typeface="Montserrat Black" panose="020B0604020202020204" charset="0"/>
              </a:rPr>
              <a:t>04</a:t>
            </a:r>
            <a:endParaRPr lang="en" sz="7200" b="1" dirty="0">
              <a:solidFill>
                <a:srgbClr val="44EDFA"/>
              </a:solidFill>
              <a:latin typeface="Montserrat Black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693371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9" name="Google Shape;2299;p64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UI design</a:t>
            </a:r>
            <a:endParaRPr dirty="0"/>
          </a:p>
        </p:txBody>
      </p:sp>
      <p:pic>
        <p:nvPicPr>
          <p:cNvPr id="2939" name="Google Shape;2939;p64"/>
          <p:cNvPicPr preferRelativeResize="0"/>
          <p:nvPr/>
        </p:nvPicPr>
        <p:blipFill rotWithShape="1">
          <a:blip r:embed="rId3">
            <a:alphaModFix/>
          </a:blip>
          <a:srcRect l="18647" t="7960" r="8852" b="8336"/>
          <a:stretch/>
        </p:blipFill>
        <p:spPr>
          <a:xfrm rot="9520382">
            <a:off x="1070733" y="351226"/>
            <a:ext cx="1175235" cy="7632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40" name="Google Shape;2940;p64"/>
          <p:cNvGrpSpPr/>
          <p:nvPr/>
        </p:nvGrpSpPr>
        <p:grpSpPr>
          <a:xfrm>
            <a:off x="7816150" y="894463"/>
            <a:ext cx="76825" cy="76800"/>
            <a:chOff x="3104875" y="1099400"/>
            <a:chExt cx="76825" cy="76800"/>
          </a:xfrm>
        </p:grpSpPr>
        <p:sp>
          <p:nvSpPr>
            <p:cNvPr id="2941" name="Google Shape;2941;p64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2" name="Google Shape;2942;p64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46" name="Google Shape;2946;p64"/>
          <p:cNvGrpSpPr/>
          <p:nvPr/>
        </p:nvGrpSpPr>
        <p:grpSpPr>
          <a:xfrm>
            <a:off x="818875" y="817663"/>
            <a:ext cx="76825" cy="76800"/>
            <a:chOff x="3104875" y="1099400"/>
            <a:chExt cx="76825" cy="76800"/>
          </a:xfrm>
        </p:grpSpPr>
        <p:sp>
          <p:nvSpPr>
            <p:cNvPr id="2947" name="Google Shape;2947;p64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8" name="Google Shape;2948;p64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" name="Rounded Rectangle 4"/>
          <p:cNvSpPr/>
          <p:nvPr/>
        </p:nvSpPr>
        <p:spPr>
          <a:xfrm>
            <a:off x="535782" y="1227919"/>
            <a:ext cx="8072436" cy="3768624"/>
          </a:xfrm>
          <a:prstGeom prst="roundRect">
            <a:avLst/>
          </a:prstGeom>
          <a:noFill/>
          <a:effectLst>
            <a:softEdge rad="76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106"/>
          <a:stretch/>
        </p:blipFill>
        <p:spPr>
          <a:xfrm>
            <a:off x="6034409" y="1441945"/>
            <a:ext cx="1803006" cy="308983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211"/>
          <a:stretch/>
        </p:blipFill>
        <p:spPr>
          <a:xfrm>
            <a:off x="3787443" y="1417748"/>
            <a:ext cx="1803006" cy="308983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0476" y="1417747"/>
            <a:ext cx="1803006" cy="310318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B319585-C30F-4D33-9870-E7FF4F93B97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417"/>
          <a:stretch/>
        </p:blipFill>
        <p:spPr>
          <a:xfrm>
            <a:off x="-995081" y="2100166"/>
            <a:ext cx="687439" cy="132416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2484566-DE4F-43A3-8EE9-9FA4214EF63B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629"/>
          <a:stretch/>
        </p:blipFill>
        <p:spPr>
          <a:xfrm>
            <a:off x="9451642" y="2114410"/>
            <a:ext cx="695006" cy="1323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298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9" name="Google Shape;2299;p64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UI design</a:t>
            </a:r>
            <a:endParaRPr dirty="0"/>
          </a:p>
        </p:txBody>
      </p:sp>
      <p:pic>
        <p:nvPicPr>
          <p:cNvPr id="2939" name="Google Shape;2939;p64"/>
          <p:cNvPicPr preferRelativeResize="0"/>
          <p:nvPr/>
        </p:nvPicPr>
        <p:blipFill rotWithShape="1">
          <a:blip r:embed="rId3">
            <a:alphaModFix/>
          </a:blip>
          <a:srcRect l="18647" t="7960" r="8852" b="8336"/>
          <a:stretch/>
        </p:blipFill>
        <p:spPr>
          <a:xfrm rot="9520382">
            <a:off x="1093124" y="-94739"/>
            <a:ext cx="1175235" cy="7632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40" name="Google Shape;2940;p64"/>
          <p:cNvGrpSpPr/>
          <p:nvPr/>
        </p:nvGrpSpPr>
        <p:grpSpPr>
          <a:xfrm>
            <a:off x="7816150" y="894463"/>
            <a:ext cx="76825" cy="76800"/>
            <a:chOff x="3104875" y="1099400"/>
            <a:chExt cx="76825" cy="76800"/>
          </a:xfrm>
        </p:grpSpPr>
        <p:sp>
          <p:nvSpPr>
            <p:cNvPr id="2941" name="Google Shape;2941;p64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2" name="Google Shape;2942;p64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46" name="Google Shape;2946;p64"/>
          <p:cNvGrpSpPr/>
          <p:nvPr/>
        </p:nvGrpSpPr>
        <p:grpSpPr>
          <a:xfrm>
            <a:off x="818875" y="817663"/>
            <a:ext cx="76825" cy="76800"/>
            <a:chOff x="3104875" y="1099400"/>
            <a:chExt cx="76825" cy="76800"/>
          </a:xfrm>
        </p:grpSpPr>
        <p:sp>
          <p:nvSpPr>
            <p:cNvPr id="2947" name="Google Shape;2947;p64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8" name="Google Shape;2948;p64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" name="Rounded Rectangle 4"/>
          <p:cNvSpPr/>
          <p:nvPr/>
        </p:nvSpPr>
        <p:spPr>
          <a:xfrm>
            <a:off x="283027" y="1140617"/>
            <a:ext cx="8730343" cy="3823917"/>
          </a:xfrm>
          <a:prstGeom prst="roundRect">
            <a:avLst/>
          </a:prstGeom>
          <a:noFill/>
          <a:effectLst>
            <a:softEdge rad="76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417"/>
          <a:stretch/>
        </p:blipFill>
        <p:spPr>
          <a:xfrm>
            <a:off x="716059" y="1492941"/>
            <a:ext cx="1633496" cy="314649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629"/>
          <a:stretch/>
        </p:blipFill>
        <p:spPr>
          <a:xfrm>
            <a:off x="2712594" y="1493059"/>
            <a:ext cx="1651477" cy="314567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0C756C2-ED54-4348-AEE6-F99105F50E4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05" t="-2124" r="905" b="21489"/>
          <a:stretch/>
        </p:blipFill>
        <p:spPr>
          <a:xfrm>
            <a:off x="11381935" y="2297506"/>
            <a:ext cx="798734" cy="155563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108B600-B6F5-416A-86EF-073E6B96D13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301"/>
          <a:stretch/>
        </p:blipFill>
        <p:spPr>
          <a:xfrm>
            <a:off x="9376409" y="2400084"/>
            <a:ext cx="795576" cy="1523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90696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">
            <a:hlinkClick r:id="rId3" action="ppaction://hlinksldjump"/>
          </p:cNvPr>
          <p:cNvSpPr txBox="1">
            <a:spLocks noGrp="1"/>
          </p:cNvSpPr>
          <p:nvPr>
            <p:ph type="ctrTitle"/>
          </p:nvPr>
        </p:nvSpPr>
        <p:spPr>
          <a:xfrm>
            <a:off x="81878" y="647700"/>
            <a:ext cx="4091231" cy="845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3200" dirty="0">
                <a:solidFill>
                  <a:schemeClr val="dk2"/>
                </a:solidFill>
                <a:latin typeface="Anton" pitchFamily="2" charset="0"/>
              </a:rPr>
              <a:t>01.</a:t>
            </a:r>
            <a:r>
              <a:rPr lang="en-US" sz="3200" dirty="0">
                <a:latin typeface="Anton" pitchFamily="2" charset="0"/>
              </a:rPr>
              <a:t> Project Overview</a:t>
            </a:r>
            <a:endParaRPr sz="3200" dirty="0">
              <a:latin typeface="Anton" pitchFamily="2" charset="0"/>
            </a:endParaRPr>
          </a:p>
        </p:txBody>
      </p:sp>
      <p:sp>
        <p:nvSpPr>
          <p:cNvPr id="180" name="Google Shape;180;p2">
            <a:hlinkClick r:id="rId4" action="ppaction://hlinksldjump"/>
          </p:cNvPr>
          <p:cNvSpPr txBox="1">
            <a:spLocks noGrp="1"/>
          </p:cNvSpPr>
          <p:nvPr>
            <p:ph type="ctrTitle" idx="2"/>
          </p:nvPr>
        </p:nvSpPr>
        <p:spPr>
          <a:xfrm>
            <a:off x="198123" y="2135412"/>
            <a:ext cx="3974986" cy="845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74295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3200" dirty="0">
                <a:solidFill>
                  <a:schemeClr val="dk2"/>
                </a:solidFill>
                <a:latin typeface="Anton" pitchFamily="2" charset="0"/>
              </a:rPr>
              <a:t>02.</a:t>
            </a:r>
            <a:r>
              <a:rPr lang="en-US" sz="3200" dirty="0">
                <a:latin typeface="Anton" pitchFamily="2" charset="0"/>
              </a:rPr>
              <a:t> DATA Mining</a:t>
            </a:r>
          </a:p>
        </p:txBody>
      </p:sp>
      <p:sp>
        <p:nvSpPr>
          <p:cNvPr id="181" name="Google Shape;181;p2"/>
          <p:cNvSpPr txBox="1">
            <a:spLocks noGrp="1"/>
          </p:cNvSpPr>
          <p:nvPr>
            <p:ph type="ctrTitle" idx="4"/>
          </p:nvPr>
        </p:nvSpPr>
        <p:spPr>
          <a:xfrm>
            <a:off x="0" y="3681512"/>
            <a:ext cx="4152889" cy="698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3200" dirty="0">
                <a:solidFill>
                  <a:schemeClr val="dk2"/>
                </a:solidFill>
                <a:latin typeface="Anton" pitchFamily="2" charset="0"/>
              </a:rPr>
              <a:t>03.</a:t>
            </a:r>
            <a:r>
              <a:rPr lang="en-US" sz="3200" dirty="0">
                <a:latin typeface="Anton" pitchFamily="2" charset="0"/>
              </a:rPr>
              <a:t> CLASSIFIERS</a:t>
            </a:r>
            <a:endParaRPr sz="3200" dirty="0">
              <a:latin typeface="Anton" pitchFamily="2" charset="0"/>
            </a:endParaRPr>
          </a:p>
        </p:txBody>
      </p:sp>
      <p:sp>
        <p:nvSpPr>
          <p:cNvPr id="183" name="Google Shape;183;p2"/>
          <p:cNvSpPr txBox="1">
            <a:spLocks noGrp="1"/>
          </p:cNvSpPr>
          <p:nvPr>
            <p:ph type="ctrTitle" idx="8"/>
          </p:nvPr>
        </p:nvSpPr>
        <p:spPr>
          <a:xfrm>
            <a:off x="5162841" y="888589"/>
            <a:ext cx="3253200" cy="6968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3200" dirty="0">
                <a:solidFill>
                  <a:schemeClr val="dk2"/>
                </a:solidFill>
                <a:latin typeface="Anton" pitchFamily="2" charset="0"/>
              </a:rPr>
              <a:t>04.</a:t>
            </a:r>
            <a:r>
              <a:rPr lang="en-US" sz="3200" dirty="0">
                <a:latin typeface="Anton" pitchFamily="2" charset="0"/>
              </a:rPr>
              <a:t> APP Design</a:t>
            </a:r>
            <a:endParaRPr sz="3200" dirty="0">
              <a:latin typeface="Anton" pitchFamily="2" charset="0"/>
            </a:endParaRPr>
          </a:p>
        </p:txBody>
      </p:sp>
      <p:sp>
        <p:nvSpPr>
          <p:cNvPr id="184" name="Google Shape;184;p2"/>
          <p:cNvSpPr txBox="1">
            <a:spLocks noGrp="1"/>
          </p:cNvSpPr>
          <p:nvPr>
            <p:ph type="ctrTitle" idx="13"/>
          </p:nvPr>
        </p:nvSpPr>
        <p:spPr>
          <a:xfrm>
            <a:off x="5212572" y="2161147"/>
            <a:ext cx="3355570" cy="7943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3200" dirty="0">
                <a:solidFill>
                  <a:schemeClr val="dk2"/>
                </a:solidFill>
                <a:latin typeface="Anton" pitchFamily="2" charset="0"/>
              </a:rPr>
              <a:t>05.</a:t>
            </a:r>
            <a:r>
              <a:rPr lang="en-US" sz="3200" dirty="0">
                <a:latin typeface="Anton" pitchFamily="2" charset="0"/>
              </a:rPr>
              <a:t> FUTURE WORK</a:t>
            </a:r>
            <a:endParaRPr sz="3200" dirty="0">
              <a:latin typeface="Anton" pitchFamily="2" charset="0"/>
            </a:endParaRPr>
          </a:p>
        </p:txBody>
      </p:sp>
      <p:sp>
        <p:nvSpPr>
          <p:cNvPr id="185" name="Google Shape;185;p2"/>
          <p:cNvSpPr/>
          <p:nvPr/>
        </p:nvSpPr>
        <p:spPr>
          <a:xfrm>
            <a:off x="4539762" y="2500714"/>
            <a:ext cx="64500" cy="645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p2"/>
          <p:cNvSpPr/>
          <p:nvPr/>
        </p:nvSpPr>
        <p:spPr>
          <a:xfrm>
            <a:off x="4539762" y="4163239"/>
            <a:ext cx="64500" cy="645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7" name="Google Shape;187;p2"/>
          <p:cNvCxnSpPr>
            <a:cxnSpLocks/>
          </p:cNvCxnSpPr>
          <p:nvPr/>
        </p:nvCxnSpPr>
        <p:spPr>
          <a:xfrm>
            <a:off x="4572012" y="2565214"/>
            <a:ext cx="0" cy="1598025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88" name="Google Shape;188;p2"/>
          <p:cNvSpPr/>
          <p:nvPr/>
        </p:nvSpPr>
        <p:spPr>
          <a:xfrm>
            <a:off x="4539762" y="824089"/>
            <a:ext cx="64500" cy="645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9" name="Google Shape;189;p2"/>
          <p:cNvCxnSpPr>
            <a:cxnSpLocks/>
          </p:cNvCxnSpPr>
          <p:nvPr/>
        </p:nvCxnSpPr>
        <p:spPr>
          <a:xfrm flipV="1">
            <a:off x="4572012" y="888589"/>
            <a:ext cx="0" cy="1612125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90" name="Google Shape;190;p2"/>
          <p:cNvPicPr preferRelativeResize="0"/>
          <p:nvPr/>
        </p:nvPicPr>
        <p:blipFill rotWithShape="1">
          <a:blip r:embed="rId5">
            <a:alphaModFix/>
          </a:blip>
          <a:srcRect l="42778" t="6693" r="44094" b="81709"/>
          <a:stretch/>
        </p:blipFill>
        <p:spPr>
          <a:xfrm rot="10800000" flipH="1">
            <a:off x="8062012" y="4334322"/>
            <a:ext cx="574401" cy="507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"/>
          <p:cNvPicPr preferRelativeResize="0"/>
          <p:nvPr/>
        </p:nvPicPr>
        <p:blipFill rotWithShape="1">
          <a:blip r:embed="rId5">
            <a:alphaModFix/>
          </a:blip>
          <a:srcRect l="50633" t="9751" r="43730" b="81493"/>
          <a:stretch/>
        </p:blipFill>
        <p:spPr>
          <a:xfrm rot="10800000" flipH="1">
            <a:off x="912688" y="1350550"/>
            <a:ext cx="254775" cy="3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"/>
          <p:cNvPicPr preferRelativeResize="0"/>
          <p:nvPr/>
        </p:nvPicPr>
        <p:blipFill rotWithShape="1">
          <a:blip r:embed="rId5">
            <a:alphaModFix/>
          </a:blip>
          <a:srcRect l="50633" t="9751" r="43730" b="81493"/>
          <a:stretch/>
        </p:blipFill>
        <p:spPr>
          <a:xfrm rot="10800000" flipH="1">
            <a:off x="259788" y="3229850"/>
            <a:ext cx="254775" cy="3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"/>
          <p:cNvPicPr preferRelativeResize="0"/>
          <p:nvPr/>
        </p:nvPicPr>
        <p:blipFill rotWithShape="1">
          <a:blip r:embed="rId5">
            <a:alphaModFix/>
          </a:blip>
          <a:srcRect l="50633" t="9751" r="43730" b="81493"/>
          <a:stretch/>
        </p:blipFill>
        <p:spPr>
          <a:xfrm rot="10800000" flipH="1">
            <a:off x="8094438" y="479650"/>
            <a:ext cx="254775" cy="39585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385;p40">
            <a:extLst>
              <a:ext uri="{FF2B5EF4-FFF2-40B4-BE49-F238E27FC236}">
                <a16:creationId xmlns:a16="http://schemas.microsoft.com/office/drawing/2014/main" id="{AD3F4332-86C5-48AD-B5BF-7B3229104588}"/>
              </a:ext>
            </a:extLst>
          </p:cNvPr>
          <p:cNvSpPr txBox="1">
            <a:spLocks/>
          </p:cNvSpPr>
          <p:nvPr/>
        </p:nvSpPr>
        <p:spPr>
          <a:xfrm>
            <a:off x="-800404" y="4379850"/>
            <a:ext cx="1176434" cy="716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 Black"/>
              <a:buNone/>
              <a:defRPr sz="20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ebas Neue"/>
              <a:buNone/>
              <a:defRPr sz="1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ebas Neue"/>
              <a:buNone/>
              <a:defRPr sz="1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ebas Neue"/>
              <a:buNone/>
              <a:defRPr sz="1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ebas Neue"/>
              <a:buNone/>
              <a:defRPr sz="1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ebas Neue"/>
              <a:buNone/>
              <a:defRPr sz="1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ebas Neue"/>
              <a:buNone/>
              <a:defRPr sz="1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ebas Neue"/>
              <a:buNone/>
              <a:defRPr sz="1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ebas Neue"/>
              <a:buNone/>
              <a:defRPr sz="1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l"/>
            <a:r>
              <a:rPr lang="en" sz="1600" dirty="0">
                <a:solidFill>
                  <a:schemeClr val="tx1"/>
                </a:solidFill>
              </a:rPr>
              <a:t>01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Char"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9" name="Google Shape;2299;p64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UI design</a:t>
            </a:r>
            <a:endParaRPr dirty="0"/>
          </a:p>
        </p:txBody>
      </p:sp>
      <p:pic>
        <p:nvPicPr>
          <p:cNvPr id="2939" name="Google Shape;2939;p64"/>
          <p:cNvPicPr preferRelativeResize="0"/>
          <p:nvPr/>
        </p:nvPicPr>
        <p:blipFill rotWithShape="1">
          <a:blip r:embed="rId3">
            <a:alphaModFix/>
          </a:blip>
          <a:srcRect l="18647" t="7960" r="8852" b="8336"/>
          <a:stretch/>
        </p:blipFill>
        <p:spPr>
          <a:xfrm rot="9520382">
            <a:off x="1093124" y="-94739"/>
            <a:ext cx="1175235" cy="7632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40" name="Google Shape;2940;p64"/>
          <p:cNvGrpSpPr/>
          <p:nvPr/>
        </p:nvGrpSpPr>
        <p:grpSpPr>
          <a:xfrm>
            <a:off x="7816150" y="894463"/>
            <a:ext cx="76825" cy="76800"/>
            <a:chOff x="3104875" y="1099400"/>
            <a:chExt cx="76825" cy="76800"/>
          </a:xfrm>
        </p:grpSpPr>
        <p:sp>
          <p:nvSpPr>
            <p:cNvPr id="2941" name="Google Shape;2941;p64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2" name="Google Shape;2942;p64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46" name="Google Shape;2946;p64"/>
          <p:cNvGrpSpPr/>
          <p:nvPr/>
        </p:nvGrpSpPr>
        <p:grpSpPr>
          <a:xfrm>
            <a:off x="818875" y="817663"/>
            <a:ext cx="76825" cy="76800"/>
            <a:chOff x="3104875" y="1099400"/>
            <a:chExt cx="76825" cy="76800"/>
          </a:xfrm>
        </p:grpSpPr>
        <p:sp>
          <p:nvSpPr>
            <p:cNvPr id="2947" name="Google Shape;2947;p64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8" name="Google Shape;2948;p64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" name="Rounded Rectangle 4"/>
          <p:cNvSpPr/>
          <p:nvPr/>
        </p:nvSpPr>
        <p:spPr>
          <a:xfrm>
            <a:off x="283027" y="1140617"/>
            <a:ext cx="8730343" cy="3823917"/>
          </a:xfrm>
          <a:prstGeom prst="roundRect">
            <a:avLst/>
          </a:prstGeom>
          <a:noFill/>
          <a:effectLst>
            <a:softEdge rad="76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417"/>
          <a:stretch/>
        </p:blipFill>
        <p:spPr>
          <a:xfrm>
            <a:off x="716059" y="1492941"/>
            <a:ext cx="1633496" cy="314649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629"/>
          <a:stretch/>
        </p:blipFill>
        <p:spPr>
          <a:xfrm>
            <a:off x="2712594" y="1493059"/>
            <a:ext cx="1651477" cy="314567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05" t="-2124" r="905" b="21489"/>
          <a:stretch/>
        </p:blipFill>
        <p:spPr>
          <a:xfrm>
            <a:off x="6732636" y="1390363"/>
            <a:ext cx="1649008" cy="321164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301"/>
          <a:stretch/>
        </p:blipFill>
        <p:spPr>
          <a:xfrm>
            <a:off x="4727110" y="1492941"/>
            <a:ext cx="1642488" cy="3145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28171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9" name="Google Shape;2299;p64"/>
          <p:cNvSpPr txBox="1">
            <a:spLocks noGrp="1"/>
          </p:cNvSpPr>
          <p:nvPr>
            <p:ph type="title"/>
          </p:nvPr>
        </p:nvSpPr>
        <p:spPr>
          <a:xfrm>
            <a:off x="720000" y="39684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UI design</a:t>
            </a:r>
            <a:endParaRPr dirty="0"/>
          </a:p>
        </p:txBody>
      </p:sp>
      <p:pic>
        <p:nvPicPr>
          <p:cNvPr id="2939" name="Google Shape;2939;p64"/>
          <p:cNvPicPr preferRelativeResize="0"/>
          <p:nvPr/>
        </p:nvPicPr>
        <p:blipFill rotWithShape="1">
          <a:blip r:embed="rId3">
            <a:alphaModFix/>
          </a:blip>
          <a:srcRect l="18647" t="7960" r="8852" b="8336"/>
          <a:stretch/>
        </p:blipFill>
        <p:spPr>
          <a:xfrm rot="9520382">
            <a:off x="1070733" y="351226"/>
            <a:ext cx="1175235" cy="7632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40" name="Google Shape;2940;p64"/>
          <p:cNvGrpSpPr/>
          <p:nvPr/>
        </p:nvGrpSpPr>
        <p:grpSpPr>
          <a:xfrm>
            <a:off x="7816150" y="894463"/>
            <a:ext cx="76825" cy="76800"/>
            <a:chOff x="3104875" y="1099400"/>
            <a:chExt cx="76825" cy="76800"/>
          </a:xfrm>
        </p:grpSpPr>
        <p:sp>
          <p:nvSpPr>
            <p:cNvPr id="2941" name="Google Shape;2941;p64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2" name="Google Shape;2942;p64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46" name="Google Shape;2946;p64"/>
          <p:cNvGrpSpPr/>
          <p:nvPr/>
        </p:nvGrpSpPr>
        <p:grpSpPr>
          <a:xfrm>
            <a:off x="818875" y="817663"/>
            <a:ext cx="76825" cy="76800"/>
            <a:chOff x="3104875" y="1099400"/>
            <a:chExt cx="76825" cy="76800"/>
          </a:xfrm>
        </p:grpSpPr>
        <p:sp>
          <p:nvSpPr>
            <p:cNvPr id="2947" name="Google Shape;2947;p64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8" name="Google Shape;2948;p64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" name="Rounded Rectangle 4"/>
          <p:cNvSpPr/>
          <p:nvPr/>
        </p:nvSpPr>
        <p:spPr>
          <a:xfrm>
            <a:off x="535782" y="1227919"/>
            <a:ext cx="8072436" cy="3768624"/>
          </a:xfrm>
          <a:prstGeom prst="roundRect">
            <a:avLst/>
          </a:prstGeom>
          <a:noFill/>
          <a:effectLst>
            <a:softEdge rad="76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DA4C926-5867-453F-B908-5451ED9C65E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888" b="17778"/>
          <a:stretch/>
        </p:blipFill>
        <p:spPr>
          <a:xfrm>
            <a:off x="3580315" y="1302029"/>
            <a:ext cx="1983367" cy="329407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5B45919-F9D3-46A3-9525-63CD6D4A3F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60690" y="1722844"/>
            <a:ext cx="869305" cy="150040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FF4B952-CAA4-46A9-AF75-0CEBB5EFD5D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5385" y="2053146"/>
            <a:ext cx="869305" cy="1536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259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9" name="Google Shape;2299;p64"/>
          <p:cNvSpPr txBox="1">
            <a:spLocks noGrp="1"/>
          </p:cNvSpPr>
          <p:nvPr>
            <p:ph type="title"/>
          </p:nvPr>
        </p:nvSpPr>
        <p:spPr>
          <a:xfrm>
            <a:off x="719999" y="60811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UI design</a:t>
            </a:r>
            <a:endParaRPr dirty="0"/>
          </a:p>
        </p:txBody>
      </p:sp>
      <p:pic>
        <p:nvPicPr>
          <p:cNvPr id="2939" name="Google Shape;2939;p64"/>
          <p:cNvPicPr preferRelativeResize="0"/>
          <p:nvPr/>
        </p:nvPicPr>
        <p:blipFill rotWithShape="1">
          <a:blip r:embed="rId3">
            <a:alphaModFix/>
          </a:blip>
          <a:srcRect l="18647" t="7960" r="8852" b="8336"/>
          <a:stretch/>
        </p:blipFill>
        <p:spPr>
          <a:xfrm rot="9520382">
            <a:off x="1070733" y="351226"/>
            <a:ext cx="1175235" cy="7632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40" name="Google Shape;2940;p64"/>
          <p:cNvGrpSpPr/>
          <p:nvPr/>
        </p:nvGrpSpPr>
        <p:grpSpPr>
          <a:xfrm>
            <a:off x="7816150" y="894463"/>
            <a:ext cx="76825" cy="76800"/>
            <a:chOff x="3104875" y="1099400"/>
            <a:chExt cx="76825" cy="76800"/>
          </a:xfrm>
        </p:grpSpPr>
        <p:sp>
          <p:nvSpPr>
            <p:cNvPr id="2941" name="Google Shape;2941;p64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2" name="Google Shape;2942;p64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46" name="Google Shape;2946;p64"/>
          <p:cNvGrpSpPr/>
          <p:nvPr/>
        </p:nvGrpSpPr>
        <p:grpSpPr>
          <a:xfrm>
            <a:off x="818875" y="817663"/>
            <a:ext cx="76825" cy="76800"/>
            <a:chOff x="3104875" y="1099400"/>
            <a:chExt cx="76825" cy="76800"/>
          </a:xfrm>
        </p:grpSpPr>
        <p:sp>
          <p:nvSpPr>
            <p:cNvPr id="2947" name="Google Shape;2947;p64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8" name="Google Shape;2948;p64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" name="Rounded Rectangle 4"/>
          <p:cNvSpPr/>
          <p:nvPr/>
        </p:nvSpPr>
        <p:spPr>
          <a:xfrm>
            <a:off x="535782" y="1227919"/>
            <a:ext cx="8072436" cy="3768624"/>
          </a:xfrm>
          <a:prstGeom prst="roundRect">
            <a:avLst/>
          </a:prstGeom>
          <a:noFill/>
          <a:effectLst>
            <a:softEdge rad="76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7CA9FCF-2B1D-E80F-A861-A8E64AB915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700" y="1561787"/>
            <a:ext cx="1798059" cy="310342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CC8F395-5347-D2E9-CC25-DA023310C1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8653" y="1488052"/>
            <a:ext cx="1798059" cy="317715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958B03A-E2E2-46AF-A6CF-19A45FA09E4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4888" b="17778"/>
          <a:stretch/>
        </p:blipFill>
        <p:spPr>
          <a:xfrm>
            <a:off x="3637713" y="1561641"/>
            <a:ext cx="1868573" cy="3103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11761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5" name="Google Shape;1385;p40"/>
          <p:cNvSpPr txBox="1">
            <a:spLocks noGrp="1"/>
          </p:cNvSpPr>
          <p:nvPr>
            <p:ph type="title" idx="2"/>
          </p:nvPr>
        </p:nvSpPr>
        <p:spPr>
          <a:xfrm>
            <a:off x="720000" y="1496250"/>
            <a:ext cx="155076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pic>
        <p:nvPicPr>
          <p:cNvPr id="1387" name="Google Shape;1387;p40"/>
          <p:cNvPicPr preferRelativeResize="0"/>
          <p:nvPr/>
        </p:nvPicPr>
        <p:blipFill rotWithShape="1">
          <a:blip r:embed="rId3">
            <a:alphaModFix/>
          </a:blip>
          <a:srcRect l="24331" t="5721" r="23342" b="4591"/>
          <a:stretch/>
        </p:blipFill>
        <p:spPr>
          <a:xfrm rot="2268302">
            <a:off x="7040137" y="2719387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8" name="Google Shape;1388;p40"/>
          <p:cNvPicPr preferRelativeResize="0"/>
          <p:nvPr/>
        </p:nvPicPr>
        <p:blipFill rotWithShape="1">
          <a:blip r:embed="rId4">
            <a:alphaModFix/>
          </a:blip>
          <a:srcRect l="18647" t="7960" r="8852" b="8336"/>
          <a:stretch/>
        </p:blipFill>
        <p:spPr>
          <a:xfrm rot="-1406513">
            <a:off x="6447085" y="3651950"/>
            <a:ext cx="1175233" cy="763227"/>
          </a:xfrm>
          <a:prstGeom prst="rect">
            <a:avLst/>
          </a:prstGeom>
          <a:noFill/>
          <a:ln>
            <a:noFill/>
          </a:ln>
        </p:spPr>
      </p:pic>
      <p:sp>
        <p:nvSpPr>
          <p:cNvPr id="1391" name="Google Shape;1391;p40"/>
          <p:cNvSpPr txBox="1">
            <a:spLocks noGrp="1"/>
          </p:cNvSpPr>
          <p:nvPr>
            <p:ph type="title"/>
          </p:nvPr>
        </p:nvSpPr>
        <p:spPr>
          <a:xfrm>
            <a:off x="720000" y="2384238"/>
            <a:ext cx="73518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FUTURE </a:t>
            </a:r>
            <a:r>
              <a:rPr lang="en-US" dirty="0">
                <a:solidFill>
                  <a:srgbClr val="FF7861"/>
                </a:solidFill>
              </a:rPr>
              <a:t>WORK</a:t>
            </a:r>
            <a:endParaRPr dirty="0">
              <a:solidFill>
                <a:srgbClr val="FF7861"/>
              </a:solidFill>
            </a:endParaRPr>
          </a:p>
        </p:txBody>
      </p:sp>
      <p:grpSp>
        <p:nvGrpSpPr>
          <p:cNvPr id="1392" name="Google Shape;1392;p40"/>
          <p:cNvGrpSpPr/>
          <p:nvPr/>
        </p:nvGrpSpPr>
        <p:grpSpPr>
          <a:xfrm>
            <a:off x="8219800" y="2094550"/>
            <a:ext cx="76825" cy="76800"/>
            <a:chOff x="3104875" y="1099400"/>
            <a:chExt cx="76825" cy="76800"/>
          </a:xfrm>
        </p:grpSpPr>
        <p:sp>
          <p:nvSpPr>
            <p:cNvPr id="1393" name="Google Shape;1393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5" name="Google Shape;1395;p40"/>
          <p:cNvGrpSpPr/>
          <p:nvPr/>
        </p:nvGrpSpPr>
        <p:grpSpPr>
          <a:xfrm rot="1891135">
            <a:off x="4266962" y="4210993"/>
            <a:ext cx="76828" cy="76803"/>
            <a:chOff x="3104875" y="1099400"/>
            <a:chExt cx="76825" cy="76800"/>
          </a:xfrm>
        </p:grpSpPr>
        <p:sp>
          <p:nvSpPr>
            <p:cNvPr id="1396" name="Google Shape;1396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8" name="Google Shape;1398;p40"/>
          <p:cNvGrpSpPr/>
          <p:nvPr/>
        </p:nvGrpSpPr>
        <p:grpSpPr>
          <a:xfrm>
            <a:off x="2400025" y="1210988"/>
            <a:ext cx="76825" cy="76800"/>
            <a:chOff x="3104875" y="1099400"/>
            <a:chExt cx="76825" cy="76800"/>
          </a:xfrm>
        </p:grpSpPr>
        <p:sp>
          <p:nvSpPr>
            <p:cNvPr id="1399" name="Google Shape;1399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01" name="Google Shape;1401;p40"/>
          <p:cNvPicPr preferRelativeResize="0"/>
          <p:nvPr/>
        </p:nvPicPr>
        <p:blipFill rotWithShape="1">
          <a:blip r:embed="rId5">
            <a:alphaModFix/>
          </a:blip>
          <a:srcRect l="22009" r="18455"/>
          <a:stretch/>
        </p:blipFill>
        <p:spPr>
          <a:xfrm rot="1203247">
            <a:off x="1616204" y="3965720"/>
            <a:ext cx="903665" cy="8538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46777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5" name="Google Shape;1445;p43"/>
          <p:cNvSpPr txBox="1">
            <a:spLocks noGrp="1"/>
          </p:cNvSpPr>
          <p:nvPr>
            <p:ph type="title"/>
          </p:nvPr>
        </p:nvSpPr>
        <p:spPr>
          <a:xfrm>
            <a:off x="720000" y="42669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OUR ASPIRATIONS</a:t>
            </a:r>
            <a:endParaRPr dirty="0"/>
          </a:p>
        </p:txBody>
      </p:sp>
      <p:grpSp>
        <p:nvGrpSpPr>
          <p:cNvPr id="1452" name="Google Shape;1452;p43"/>
          <p:cNvGrpSpPr/>
          <p:nvPr/>
        </p:nvGrpSpPr>
        <p:grpSpPr>
          <a:xfrm>
            <a:off x="7123225" y="1144988"/>
            <a:ext cx="76825" cy="76800"/>
            <a:chOff x="3104875" y="1099400"/>
            <a:chExt cx="76825" cy="76800"/>
          </a:xfrm>
        </p:grpSpPr>
        <p:sp>
          <p:nvSpPr>
            <p:cNvPr id="1453" name="Google Shape;1453;p4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4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55" name="Google Shape;1455;p43"/>
          <p:cNvGrpSpPr/>
          <p:nvPr/>
        </p:nvGrpSpPr>
        <p:grpSpPr>
          <a:xfrm>
            <a:off x="384670" y="3936383"/>
            <a:ext cx="76825" cy="76800"/>
            <a:chOff x="3104875" y="1099400"/>
            <a:chExt cx="76825" cy="76800"/>
          </a:xfrm>
        </p:grpSpPr>
        <p:sp>
          <p:nvSpPr>
            <p:cNvPr id="1456" name="Google Shape;1456;p4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4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58" name="Google Shape;1458;p43"/>
          <p:cNvGrpSpPr/>
          <p:nvPr/>
        </p:nvGrpSpPr>
        <p:grpSpPr>
          <a:xfrm>
            <a:off x="993645" y="634156"/>
            <a:ext cx="76825" cy="76800"/>
            <a:chOff x="3104875" y="1099400"/>
            <a:chExt cx="76825" cy="76800"/>
          </a:xfrm>
        </p:grpSpPr>
        <p:sp>
          <p:nvSpPr>
            <p:cNvPr id="1459" name="Google Shape;1459;p4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4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61" name="Google Shape;1461;p43"/>
          <p:cNvPicPr preferRelativeResize="0"/>
          <p:nvPr/>
        </p:nvPicPr>
        <p:blipFill rotWithShape="1">
          <a:blip r:embed="rId3">
            <a:alphaModFix/>
          </a:blip>
          <a:srcRect l="15236" r="10474"/>
          <a:stretch/>
        </p:blipFill>
        <p:spPr>
          <a:xfrm rot="-5710310">
            <a:off x="8284870" y="1243467"/>
            <a:ext cx="1552574" cy="13908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2" name="Google Shape;1462;p43"/>
          <p:cNvPicPr preferRelativeResize="0"/>
          <p:nvPr/>
        </p:nvPicPr>
        <p:blipFill rotWithShape="1">
          <a:blip r:embed="rId4">
            <a:alphaModFix/>
          </a:blip>
          <a:srcRect l="22009" r="18455"/>
          <a:stretch/>
        </p:blipFill>
        <p:spPr>
          <a:xfrm rot="-8473750">
            <a:off x="-967" y="1395731"/>
            <a:ext cx="903665" cy="85380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46CEC640-E69F-4DF9-8C25-60DB2857E3CD}"/>
              </a:ext>
            </a:extLst>
          </p:cNvPr>
          <p:cNvCxnSpPr/>
          <p:nvPr/>
        </p:nvCxnSpPr>
        <p:spPr>
          <a:xfrm>
            <a:off x="4572000" y="2119075"/>
            <a:ext cx="0" cy="2392709"/>
          </a:xfrm>
          <a:prstGeom prst="line">
            <a:avLst/>
          </a:prstGeom>
          <a:ln w="19050">
            <a:solidFill>
              <a:srgbClr val="B889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Google Shape;1446;p43">
            <a:extLst>
              <a:ext uri="{FF2B5EF4-FFF2-40B4-BE49-F238E27FC236}">
                <a16:creationId xmlns:a16="http://schemas.microsoft.com/office/drawing/2014/main" id="{6E19D2C6-F531-4043-A510-48930E033F6D}"/>
              </a:ext>
            </a:extLst>
          </p:cNvPr>
          <p:cNvSpPr txBox="1">
            <a:spLocks/>
          </p:cNvSpPr>
          <p:nvPr/>
        </p:nvSpPr>
        <p:spPr>
          <a:xfrm>
            <a:off x="1934912" y="2194925"/>
            <a:ext cx="2430443" cy="22959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ar-EG" sz="3200" b="1" dirty="0">
                <a:solidFill>
                  <a:schemeClr val="accent1"/>
                </a:solidFill>
              </a:rPr>
              <a:t>1</a:t>
            </a:r>
            <a:endParaRPr lang="en-US" sz="3200" b="1" dirty="0"/>
          </a:p>
          <a:p>
            <a:pPr marL="0" indent="0"/>
            <a:r>
              <a:rPr lang="en-US" sz="2000" b="1" dirty="0"/>
              <a:t>Collect the user’s Medical History to Improve his/her Experience</a:t>
            </a:r>
          </a:p>
        </p:txBody>
      </p:sp>
      <p:sp>
        <p:nvSpPr>
          <p:cNvPr id="86" name="Google Shape;1446;p43">
            <a:extLst>
              <a:ext uri="{FF2B5EF4-FFF2-40B4-BE49-F238E27FC236}">
                <a16:creationId xmlns:a16="http://schemas.microsoft.com/office/drawing/2014/main" id="{E4DE4C16-694A-49DC-8C74-39FD5E83F6E3}"/>
              </a:ext>
            </a:extLst>
          </p:cNvPr>
          <p:cNvSpPr txBox="1">
            <a:spLocks/>
          </p:cNvSpPr>
          <p:nvPr/>
        </p:nvSpPr>
        <p:spPr>
          <a:xfrm>
            <a:off x="4914942" y="2348421"/>
            <a:ext cx="2063684" cy="1934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ar-EG" sz="3200" b="1" dirty="0">
                <a:solidFill>
                  <a:schemeClr val="accent1"/>
                </a:solidFill>
              </a:rPr>
              <a:t>2</a:t>
            </a:r>
            <a:endParaRPr lang="en-US" sz="3200" b="1" dirty="0">
              <a:solidFill>
                <a:schemeClr val="accent1"/>
              </a:solidFill>
            </a:endParaRPr>
          </a:p>
          <a:p>
            <a:pPr marL="0" indent="0"/>
            <a:r>
              <a:rPr lang="en-US" sz="2000" b="1" dirty="0"/>
              <a:t>Partnership with Nutritionists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81528FF-7BFE-44CA-B574-86321AC1D349}"/>
              </a:ext>
            </a:extLst>
          </p:cNvPr>
          <p:cNvSpPr/>
          <p:nvPr/>
        </p:nvSpPr>
        <p:spPr>
          <a:xfrm>
            <a:off x="2202180" y="1768819"/>
            <a:ext cx="5119388" cy="551183"/>
          </a:xfrm>
          <a:custGeom>
            <a:avLst/>
            <a:gdLst>
              <a:gd name="connsiteX0" fmla="*/ 0 w 5119388"/>
              <a:gd name="connsiteY0" fmla="*/ 383543 h 551183"/>
              <a:gd name="connsiteX1" fmla="*/ 411480 w 5119388"/>
              <a:gd name="connsiteY1" fmla="*/ 48263 h 551183"/>
              <a:gd name="connsiteX2" fmla="*/ 1546860 w 5119388"/>
              <a:gd name="connsiteY2" fmla="*/ 101603 h 551183"/>
              <a:gd name="connsiteX3" fmla="*/ 2065020 w 5119388"/>
              <a:gd name="connsiteY3" fmla="*/ 375923 h 551183"/>
              <a:gd name="connsiteX4" fmla="*/ 2026920 w 5119388"/>
              <a:gd name="connsiteY4" fmla="*/ 391163 h 551183"/>
              <a:gd name="connsiteX5" fmla="*/ 1889760 w 5119388"/>
              <a:gd name="connsiteY5" fmla="*/ 406403 h 551183"/>
              <a:gd name="connsiteX6" fmla="*/ 2171700 w 5119388"/>
              <a:gd name="connsiteY6" fmla="*/ 154943 h 551183"/>
              <a:gd name="connsiteX7" fmla="*/ 3482340 w 5119388"/>
              <a:gd name="connsiteY7" fmla="*/ 261623 h 551183"/>
              <a:gd name="connsiteX8" fmla="*/ 3535680 w 5119388"/>
              <a:gd name="connsiteY8" fmla="*/ 17783 h 551183"/>
              <a:gd name="connsiteX9" fmla="*/ 3337560 w 5119388"/>
              <a:gd name="connsiteY9" fmla="*/ 33023 h 551183"/>
              <a:gd name="connsiteX10" fmla="*/ 3817620 w 5119388"/>
              <a:gd name="connsiteY10" fmla="*/ 147323 h 551183"/>
              <a:gd name="connsiteX11" fmla="*/ 5021580 w 5119388"/>
              <a:gd name="connsiteY11" fmla="*/ 238763 h 551183"/>
              <a:gd name="connsiteX12" fmla="*/ 5052060 w 5119388"/>
              <a:gd name="connsiteY12" fmla="*/ 551183 h 5511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119388" h="551183">
                <a:moveTo>
                  <a:pt x="0" y="383543"/>
                </a:moveTo>
                <a:cubicBezTo>
                  <a:pt x="76835" y="239398"/>
                  <a:pt x="153670" y="95253"/>
                  <a:pt x="411480" y="48263"/>
                </a:cubicBezTo>
                <a:cubicBezTo>
                  <a:pt x="669290" y="1273"/>
                  <a:pt x="1271270" y="46993"/>
                  <a:pt x="1546860" y="101603"/>
                </a:cubicBezTo>
                <a:cubicBezTo>
                  <a:pt x="1822450" y="156213"/>
                  <a:pt x="1985010" y="327663"/>
                  <a:pt x="2065020" y="375923"/>
                </a:cubicBezTo>
                <a:cubicBezTo>
                  <a:pt x="2145030" y="424183"/>
                  <a:pt x="2056130" y="386083"/>
                  <a:pt x="2026920" y="391163"/>
                </a:cubicBezTo>
                <a:cubicBezTo>
                  <a:pt x="1997710" y="396243"/>
                  <a:pt x="1865630" y="445773"/>
                  <a:pt x="1889760" y="406403"/>
                </a:cubicBezTo>
                <a:cubicBezTo>
                  <a:pt x="1913890" y="367033"/>
                  <a:pt x="1906270" y="179073"/>
                  <a:pt x="2171700" y="154943"/>
                </a:cubicBezTo>
                <a:cubicBezTo>
                  <a:pt x="2437130" y="130813"/>
                  <a:pt x="3255010" y="284483"/>
                  <a:pt x="3482340" y="261623"/>
                </a:cubicBezTo>
                <a:cubicBezTo>
                  <a:pt x="3709670" y="238763"/>
                  <a:pt x="3559810" y="55883"/>
                  <a:pt x="3535680" y="17783"/>
                </a:cubicBezTo>
                <a:cubicBezTo>
                  <a:pt x="3511550" y="-20317"/>
                  <a:pt x="3290570" y="11433"/>
                  <a:pt x="3337560" y="33023"/>
                </a:cubicBezTo>
                <a:cubicBezTo>
                  <a:pt x="3384550" y="54613"/>
                  <a:pt x="3536950" y="113033"/>
                  <a:pt x="3817620" y="147323"/>
                </a:cubicBezTo>
                <a:cubicBezTo>
                  <a:pt x="4098290" y="181613"/>
                  <a:pt x="4815840" y="171453"/>
                  <a:pt x="5021580" y="238763"/>
                </a:cubicBezTo>
                <a:cubicBezTo>
                  <a:pt x="5227320" y="306073"/>
                  <a:pt x="5043170" y="508003"/>
                  <a:pt x="5052060" y="551183"/>
                </a:cubicBezTo>
              </a:path>
            </a:pathLst>
          </a:cu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110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52" name="Google Shape;1452;p43"/>
          <p:cNvGrpSpPr/>
          <p:nvPr/>
        </p:nvGrpSpPr>
        <p:grpSpPr>
          <a:xfrm>
            <a:off x="7123225" y="1144988"/>
            <a:ext cx="76825" cy="76800"/>
            <a:chOff x="3104875" y="1099400"/>
            <a:chExt cx="76825" cy="76800"/>
          </a:xfrm>
        </p:grpSpPr>
        <p:sp>
          <p:nvSpPr>
            <p:cNvPr id="1453" name="Google Shape;1453;p4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4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55" name="Google Shape;1455;p43"/>
          <p:cNvGrpSpPr/>
          <p:nvPr/>
        </p:nvGrpSpPr>
        <p:grpSpPr>
          <a:xfrm>
            <a:off x="1062850" y="3623963"/>
            <a:ext cx="76825" cy="76800"/>
            <a:chOff x="3104875" y="1099400"/>
            <a:chExt cx="76825" cy="76800"/>
          </a:xfrm>
        </p:grpSpPr>
        <p:sp>
          <p:nvSpPr>
            <p:cNvPr id="1456" name="Google Shape;1456;p4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4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58" name="Google Shape;1458;p43"/>
          <p:cNvGrpSpPr/>
          <p:nvPr/>
        </p:nvGrpSpPr>
        <p:grpSpPr>
          <a:xfrm>
            <a:off x="1506350" y="1719463"/>
            <a:ext cx="76825" cy="76800"/>
            <a:chOff x="3104875" y="1099400"/>
            <a:chExt cx="76825" cy="76800"/>
          </a:xfrm>
        </p:grpSpPr>
        <p:sp>
          <p:nvSpPr>
            <p:cNvPr id="1459" name="Google Shape;1459;p4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4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6" name="Google Shape;1445;p43">
            <a:extLst>
              <a:ext uri="{FF2B5EF4-FFF2-40B4-BE49-F238E27FC236}">
                <a16:creationId xmlns:a16="http://schemas.microsoft.com/office/drawing/2014/main" id="{41CAC678-A419-48F8-827A-D42980A07F4A}"/>
              </a:ext>
            </a:extLst>
          </p:cNvPr>
          <p:cNvSpPr txBox="1">
            <a:spLocks/>
          </p:cNvSpPr>
          <p:nvPr/>
        </p:nvSpPr>
        <p:spPr>
          <a:xfrm>
            <a:off x="464820" y="1240263"/>
            <a:ext cx="8214359" cy="242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 Black"/>
              <a:buNone/>
              <a:defRPr sz="32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 lang="en-US" sz="2000" dirty="0">
              <a:solidFill>
                <a:schemeClr val="tx1"/>
              </a:solidFill>
            </a:endParaRPr>
          </a:p>
          <a:p>
            <a:r>
              <a:rPr lang="en-US" sz="4400" dirty="0">
                <a:solidFill>
                  <a:schemeClr val="tx1"/>
                </a:solidFill>
              </a:rPr>
              <a:t>The Power of</a:t>
            </a:r>
          </a:p>
          <a:p>
            <a:r>
              <a:rPr lang="en" sz="6000" dirty="0">
                <a:solidFill>
                  <a:srgbClr val="44EDFA"/>
                </a:solidFill>
              </a:rPr>
              <a:t>EMR</a:t>
            </a:r>
            <a:endParaRPr lang="en-US" sz="4400" dirty="0">
              <a:gradFill>
                <a:gsLst>
                  <a:gs pos="0">
                    <a:srgbClr val="FF4D2F"/>
                  </a:gs>
                  <a:gs pos="53000">
                    <a:srgbClr val="6554B0"/>
                  </a:gs>
                  <a:gs pos="100000">
                    <a:srgbClr val="B5E9F9"/>
                  </a:gs>
                </a:gsLst>
                <a:lin ang="30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105211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2"/>
          <p:cNvPicPr preferRelativeResize="0"/>
          <p:nvPr/>
        </p:nvPicPr>
        <p:blipFill rotWithShape="1">
          <a:blip r:embed="rId3">
            <a:alphaModFix/>
          </a:blip>
          <a:srcRect l="50633" t="9751" r="43730" b="81493"/>
          <a:stretch/>
        </p:blipFill>
        <p:spPr>
          <a:xfrm rot="10800000" flipH="1">
            <a:off x="259788" y="830703"/>
            <a:ext cx="254775" cy="3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"/>
          <p:cNvPicPr preferRelativeResize="0"/>
          <p:nvPr/>
        </p:nvPicPr>
        <p:blipFill rotWithShape="1">
          <a:blip r:embed="rId3">
            <a:alphaModFix/>
          </a:blip>
          <a:srcRect l="50633" t="9751" r="43730" b="81493"/>
          <a:stretch/>
        </p:blipFill>
        <p:spPr>
          <a:xfrm rot="10800000" flipH="1">
            <a:off x="6897083" y="43069"/>
            <a:ext cx="254775" cy="3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"/>
          <p:cNvPicPr preferRelativeResize="0"/>
          <p:nvPr/>
        </p:nvPicPr>
        <p:blipFill rotWithShape="1">
          <a:blip r:embed="rId3">
            <a:alphaModFix/>
          </a:blip>
          <a:srcRect l="50633" t="9751" r="43730" b="81493"/>
          <a:stretch/>
        </p:blipFill>
        <p:spPr>
          <a:xfrm rot="10800000" flipH="1">
            <a:off x="3723329" y="375741"/>
            <a:ext cx="254775" cy="3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38D21D3-E564-B107-C334-6A513430C3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5405" y="240994"/>
            <a:ext cx="6473190" cy="4527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062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2"/>
          <p:cNvPicPr preferRelativeResize="0"/>
          <p:nvPr/>
        </p:nvPicPr>
        <p:blipFill rotWithShape="1">
          <a:blip r:embed="rId3">
            <a:alphaModFix/>
          </a:blip>
          <a:srcRect l="50633" t="9751" r="43730" b="81493"/>
          <a:stretch/>
        </p:blipFill>
        <p:spPr>
          <a:xfrm rot="10800000" flipH="1">
            <a:off x="259788" y="830703"/>
            <a:ext cx="254775" cy="3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"/>
          <p:cNvPicPr preferRelativeResize="0"/>
          <p:nvPr/>
        </p:nvPicPr>
        <p:blipFill rotWithShape="1">
          <a:blip r:embed="rId3">
            <a:alphaModFix/>
          </a:blip>
          <a:srcRect l="50633" t="9751" r="43730" b="81493"/>
          <a:stretch/>
        </p:blipFill>
        <p:spPr>
          <a:xfrm rot="10800000" flipH="1">
            <a:off x="6897083" y="43069"/>
            <a:ext cx="254775" cy="3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"/>
          <p:cNvPicPr preferRelativeResize="0"/>
          <p:nvPr/>
        </p:nvPicPr>
        <p:blipFill rotWithShape="1">
          <a:blip r:embed="rId3">
            <a:alphaModFix/>
          </a:blip>
          <a:srcRect l="50633" t="9751" r="43730" b="81493"/>
          <a:stretch/>
        </p:blipFill>
        <p:spPr>
          <a:xfrm rot="10800000" flipH="1">
            <a:off x="3723329" y="375741"/>
            <a:ext cx="254775" cy="3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79D5745-FE81-A997-40E7-A0D25A90EB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160" y="240994"/>
            <a:ext cx="7801679" cy="4572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527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52" name="Google Shape;1452;p43"/>
          <p:cNvGrpSpPr/>
          <p:nvPr/>
        </p:nvGrpSpPr>
        <p:grpSpPr>
          <a:xfrm>
            <a:off x="7123225" y="1144988"/>
            <a:ext cx="76825" cy="76800"/>
            <a:chOff x="3104875" y="1099400"/>
            <a:chExt cx="76825" cy="76800"/>
          </a:xfrm>
        </p:grpSpPr>
        <p:sp>
          <p:nvSpPr>
            <p:cNvPr id="1453" name="Google Shape;1453;p4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4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55" name="Google Shape;1455;p43"/>
          <p:cNvGrpSpPr/>
          <p:nvPr/>
        </p:nvGrpSpPr>
        <p:grpSpPr>
          <a:xfrm>
            <a:off x="1062850" y="3623963"/>
            <a:ext cx="76825" cy="76800"/>
            <a:chOff x="3104875" y="1099400"/>
            <a:chExt cx="76825" cy="76800"/>
          </a:xfrm>
        </p:grpSpPr>
        <p:sp>
          <p:nvSpPr>
            <p:cNvPr id="1456" name="Google Shape;1456;p4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4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58" name="Google Shape;1458;p43"/>
          <p:cNvGrpSpPr/>
          <p:nvPr/>
        </p:nvGrpSpPr>
        <p:grpSpPr>
          <a:xfrm>
            <a:off x="1506350" y="1719463"/>
            <a:ext cx="76825" cy="76800"/>
            <a:chOff x="3104875" y="1099400"/>
            <a:chExt cx="76825" cy="76800"/>
          </a:xfrm>
        </p:grpSpPr>
        <p:sp>
          <p:nvSpPr>
            <p:cNvPr id="1459" name="Google Shape;1459;p4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4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6" name="Google Shape;1445;p43">
            <a:extLst>
              <a:ext uri="{FF2B5EF4-FFF2-40B4-BE49-F238E27FC236}">
                <a16:creationId xmlns:a16="http://schemas.microsoft.com/office/drawing/2014/main" id="{41CAC678-A419-48F8-827A-D42980A07F4A}"/>
              </a:ext>
            </a:extLst>
          </p:cNvPr>
          <p:cNvSpPr txBox="1">
            <a:spLocks/>
          </p:cNvSpPr>
          <p:nvPr/>
        </p:nvSpPr>
        <p:spPr>
          <a:xfrm>
            <a:off x="464820" y="1240263"/>
            <a:ext cx="8214359" cy="242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 Black"/>
              <a:buNone/>
              <a:defRPr sz="32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 lang="en-US" sz="2000" dirty="0">
              <a:solidFill>
                <a:schemeClr val="tx1"/>
              </a:solidFill>
            </a:endParaRPr>
          </a:p>
          <a:p>
            <a:r>
              <a:rPr lang="en-US" sz="4400" dirty="0">
                <a:solidFill>
                  <a:schemeClr val="tx1"/>
                </a:solidFill>
              </a:rPr>
              <a:t>Obesity in</a:t>
            </a:r>
          </a:p>
          <a:p>
            <a:r>
              <a:rPr lang="en" sz="6000" dirty="0">
                <a:solidFill>
                  <a:srgbClr val="44EDFA"/>
                </a:solidFill>
              </a:rPr>
              <a:t>EGYPT !!!</a:t>
            </a:r>
            <a:endParaRPr lang="en-US" sz="4400" dirty="0">
              <a:gradFill>
                <a:gsLst>
                  <a:gs pos="0">
                    <a:srgbClr val="FF4D2F"/>
                  </a:gs>
                  <a:gs pos="53000">
                    <a:srgbClr val="6554B0"/>
                  </a:gs>
                  <a:gs pos="100000">
                    <a:srgbClr val="B5E9F9"/>
                  </a:gs>
                </a:gsLst>
                <a:lin ang="30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529700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E4205DE-E244-AF54-ABCE-455282FFF4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8707" y="4122558"/>
            <a:ext cx="3302903" cy="681928"/>
          </a:xfrm>
          <a:prstGeom prst="rect">
            <a:avLst/>
          </a:prstGeom>
        </p:spPr>
      </p:pic>
      <p:sp>
        <p:nvSpPr>
          <p:cNvPr id="4" name="Google Shape;1446;p43">
            <a:extLst>
              <a:ext uri="{FF2B5EF4-FFF2-40B4-BE49-F238E27FC236}">
                <a16:creationId xmlns:a16="http://schemas.microsoft.com/office/drawing/2014/main" id="{AA47737F-255E-4A0C-8B46-AD90EC8084B2}"/>
              </a:ext>
            </a:extLst>
          </p:cNvPr>
          <p:cNvSpPr txBox="1">
            <a:spLocks/>
          </p:cNvSpPr>
          <p:nvPr/>
        </p:nvSpPr>
        <p:spPr>
          <a:xfrm>
            <a:off x="609751" y="1378423"/>
            <a:ext cx="7924498" cy="1981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en-US" sz="1800" dirty="0">
                <a:solidFill>
                  <a:schemeClr val="tx1"/>
                </a:solidFill>
              </a:rPr>
              <a:t>“Prevalence of Obesity According to "100 million health" survey ,which was conducted in Egypt in 2019 and screened 49.7 million adult Egyptians ( ≥ 18 years old ), 39.8% of adult Egyptians suffered from obesity (BMI ≥ 3030 kg/m</a:t>
            </a:r>
            <a:r>
              <a:rPr lang="en-US" sz="1800" baseline="30000" dirty="0">
                <a:solidFill>
                  <a:schemeClr val="tx1"/>
                </a:solidFill>
              </a:rPr>
              <a:t>2</a:t>
            </a:r>
            <a:r>
              <a:rPr lang="en-US" sz="1800" dirty="0">
                <a:solidFill>
                  <a:schemeClr val="tx1"/>
                </a:solidFill>
              </a:rPr>
              <a:t>). Obesity was more prevalent in adult females than adult males (49.5% of Egyptian adult females suffered obesity compared to 29.5% for males)”.</a:t>
            </a:r>
          </a:p>
          <a:p>
            <a:pPr marL="0" indent="0"/>
            <a:endParaRPr lang="en-US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7290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5" name="Google Shape;1385;p40"/>
          <p:cNvSpPr txBox="1">
            <a:spLocks noGrp="1"/>
          </p:cNvSpPr>
          <p:nvPr>
            <p:ph type="title" idx="2"/>
          </p:nvPr>
        </p:nvSpPr>
        <p:spPr>
          <a:xfrm>
            <a:off x="720000" y="1496250"/>
            <a:ext cx="13818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pic>
        <p:nvPicPr>
          <p:cNvPr id="1387" name="Google Shape;1387;p40"/>
          <p:cNvPicPr preferRelativeResize="0"/>
          <p:nvPr/>
        </p:nvPicPr>
        <p:blipFill rotWithShape="1">
          <a:blip r:embed="rId3">
            <a:alphaModFix/>
          </a:blip>
          <a:srcRect l="24331" t="5721" r="23342" b="4591"/>
          <a:stretch/>
        </p:blipFill>
        <p:spPr>
          <a:xfrm rot="2268302">
            <a:off x="7040137" y="2719387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8" name="Google Shape;1388;p40"/>
          <p:cNvPicPr preferRelativeResize="0"/>
          <p:nvPr/>
        </p:nvPicPr>
        <p:blipFill rotWithShape="1">
          <a:blip r:embed="rId4">
            <a:alphaModFix/>
          </a:blip>
          <a:srcRect l="18647" t="7960" r="8852" b="8336"/>
          <a:stretch/>
        </p:blipFill>
        <p:spPr>
          <a:xfrm rot="-1406513">
            <a:off x="6447085" y="3651950"/>
            <a:ext cx="1175233" cy="763227"/>
          </a:xfrm>
          <a:prstGeom prst="rect">
            <a:avLst/>
          </a:prstGeom>
          <a:noFill/>
          <a:ln>
            <a:noFill/>
          </a:ln>
        </p:spPr>
      </p:pic>
      <p:sp>
        <p:nvSpPr>
          <p:cNvPr id="1391" name="Google Shape;1391;p40"/>
          <p:cNvSpPr txBox="1">
            <a:spLocks noGrp="1"/>
          </p:cNvSpPr>
          <p:nvPr>
            <p:ph type="title"/>
          </p:nvPr>
        </p:nvSpPr>
        <p:spPr>
          <a:xfrm>
            <a:off x="720000" y="2384238"/>
            <a:ext cx="7351800" cy="106543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Project </a:t>
            </a:r>
            <a:r>
              <a:rPr lang="en" sz="4800" dirty="0">
                <a:solidFill>
                  <a:srgbClr val="44EDFA"/>
                </a:solidFill>
              </a:rPr>
              <a:t>Overview</a:t>
            </a:r>
            <a:endParaRPr sz="4800" dirty="0">
              <a:solidFill>
                <a:srgbClr val="44EDFA"/>
              </a:solidFill>
            </a:endParaRPr>
          </a:p>
        </p:txBody>
      </p:sp>
      <p:grpSp>
        <p:nvGrpSpPr>
          <p:cNvPr id="1392" name="Google Shape;1392;p40"/>
          <p:cNvGrpSpPr/>
          <p:nvPr/>
        </p:nvGrpSpPr>
        <p:grpSpPr>
          <a:xfrm>
            <a:off x="8219800" y="2094550"/>
            <a:ext cx="76825" cy="76800"/>
            <a:chOff x="3104875" y="1099400"/>
            <a:chExt cx="76825" cy="76800"/>
          </a:xfrm>
        </p:grpSpPr>
        <p:sp>
          <p:nvSpPr>
            <p:cNvPr id="1393" name="Google Shape;1393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5" name="Google Shape;1395;p40"/>
          <p:cNvGrpSpPr/>
          <p:nvPr/>
        </p:nvGrpSpPr>
        <p:grpSpPr>
          <a:xfrm rot="1891135">
            <a:off x="4266962" y="4210993"/>
            <a:ext cx="76828" cy="76803"/>
            <a:chOff x="3104875" y="1099400"/>
            <a:chExt cx="76825" cy="76800"/>
          </a:xfrm>
        </p:grpSpPr>
        <p:sp>
          <p:nvSpPr>
            <p:cNvPr id="1396" name="Google Shape;1396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8" name="Google Shape;1398;p40"/>
          <p:cNvGrpSpPr/>
          <p:nvPr/>
        </p:nvGrpSpPr>
        <p:grpSpPr>
          <a:xfrm>
            <a:off x="2400025" y="1210988"/>
            <a:ext cx="76825" cy="76800"/>
            <a:chOff x="3104875" y="1099400"/>
            <a:chExt cx="76825" cy="76800"/>
          </a:xfrm>
        </p:grpSpPr>
        <p:sp>
          <p:nvSpPr>
            <p:cNvPr id="1399" name="Google Shape;1399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01" name="Google Shape;1401;p40"/>
          <p:cNvPicPr preferRelativeResize="0"/>
          <p:nvPr/>
        </p:nvPicPr>
        <p:blipFill rotWithShape="1">
          <a:blip r:embed="rId5">
            <a:alphaModFix/>
          </a:blip>
          <a:srcRect l="22009" r="18455"/>
          <a:stretch/>
        </p:blipFill>
        <p:spPr>
          <a:xfrm rot="1203247">
            <a:off x="1616204" y="3965720"/>
            <a:ext cx="903665" cy="8538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FA9C0AE-6169-101C-D4D8-65160BDDC5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4688" y="3623310"/>
            <a:ext cx="4244708" cy="876376"/>
          </a:xfrm>
          <a:prstGeom prst="rect">
            <a:avLst/>
          </a:prstGeom>
        </p:spPr>
      </p:pic>
      <p:sp>
        <p:nvSpPr>
          <p:cNvPr id="4" name="Google Shape;1446;p43">
            <a:extLst>
              <a:ext uri="{FF2B5EF4-FFF2-40B4-BE49-F238E27FC236}">
                <a16:creationId xmlns:a16="http://schemas.microsoft.com/office/drawing/2014/main" id="{0CF78134-96CC-4F69-AC1F-D2A41F1299B0}"/>
              </a:ext>
            </a:extLst>
          </p:cNvPr>
          <p:cNvSpPr txBox="1">
            <a:spLocks/>
          </p:cNvSpPr>
          <p:nvPr/>
        </p:nvSpPr>
        <p:spPr>
          <a:xfrm>
            <a:off x="609751" y="1736075"/>
            <a:ext cx="7924498" cy="1343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en-US" sz="1800" dirty="0">
                <a:solidFill>
                  <a:schemeClr val="tx1"/>
                </a:solidFill>
              </a:rPr>
              <a:t>“A study published in the New England Journal of medicine pointed out that 19 million Egyptians are obese, accounting for 35% of the adult population, the highest”</a:t>
            </a:r>
          </a:p>
        </p:txBody>
      </p:sp>
    </p:spTree>
    <p:extLst>
      <p:ext uri="{BB962C8B-B14F-4D97-AF65-F5344CB8AC3E}">
        <p14:creationId xmlns:p14="http://schemas.microsoft.com/office/powerpoint/2010/main" val="3043977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7" name="Google Shape;2257;p62"/>
          <p:cNvPicPr preferRelativeResize="0"/>
          <p:nvPr/>
        </p:nvPicPr>
        <p:blipFill rotWithShape="1">
          <a:blip r:embed="rId3">
            <a:alphaModFix/>
          </a:blip>
          <a:srcRect l="18647" t="7960" r="8852" b="8336"/>
          <a:stretch/>
        </p:blipFill>
        <p:spPr>
          <a:xfrm rot="-1406513">
            <a:off x="8615772" y="2060893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8" name="Google Shape;2258;p62"/>
          <p:cNvPicPr preferRelativeResize="0"/>
          <p:nvPr/>
        </p:nvPicPr>
        <p:blipFill rotWithShape="1">
          <a:blip r:embed="rId4">
            <a:alphaModFix/>
          </a:blip>
          <a:srcRect l="25537" t="7152" r="23467" b="5838"/>
          <a:stretch/>
        </p:blipFill>
        <p:spPr>
          <a:xfrm>
            <a:off x="1087524" y="2912100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9" name="Google Shape;2259;p62"/>
          <p:cNvPicPr preferRelativeResize="0"/>
          <p:nvPr/>
        </p:nvPicPr>
        <p:blipFill rotWithShape="1">
          <a:blip r:embed="rId5">
            <a:alphaModFix/>
          </a:blip>
          <a:srcRect l="15236" r="10474"/>
          <a:stretch/>
        </p:blipFill>
        <p:spPr>
          <a:xfrm rot="1220421">
            <a:off x="-324646" y="-36145"/>
            <a:ext cx="1552575" cy="139085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AA268B66-8E5C-434B-994C-066A96A04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517640"/>
            <a:ext cx="7704000" cy="1390650"/>
          </a:xfrm>
        </p:spPr>
        <p:txBody>
          <a:bodyPr/>
          <a:lstStyle/>
          <a:p>
            <a:r>
              <a:rPr lang="en-US" sz="8000" dirty="0"/>
              <a:t>THANKS</a:t>
            </a:r>
          </a:p>
        </p:txBody>
      </p:sp>
      <p:sp>
        <p:nvSpPr>
          <p:cNvPr id="6" name="Google Shape;1446;p43">
            <a:extLst>
              <a:ext uri="{FF2B5EF4-FFF2-40B4-BE49-F238E27FC236}">
                <a16:creationId xmlns:a16="http://schemas.microsoft.com/office/drawing/2014/main" id="{1B63ECDD-16BE-44EA-A57A-D488FF076D85}"/>
              </a:ext>
            </a:extLst>
          </p:cNvPr>
          <p:cNvSpPr txBox="1">
            <a:spLocks/>
          </p:cNvSpPr>
          <p:nvPr/>
        </p:nvSpPr>
        <p:spPr>
          <a:xfrm>
            <a:off x="2182702" y="2574199"/>
            <a:ext cx="4480065" cy="736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en-US" sz="2000" dirty="0">
                <a:solidFill>
                  <a:srgbClr val="FD6B3D"/>
                </a:solidFill>
              </a:rPr>
              <a:t>Do you have any questions 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DB93CD9-0D2D-4EB8-B135-16A1DDBF20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83568" y="2852510"/>
            <a:ext cx="2191547" cy="2191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089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9D7AEFC4-115C-6D6E-49E3-B2695F3EE34E}"/>
              </a:ext>
            </a:extLst>
          </p:cNvPr>
          <p:cNvSpPr/>
          <p:nvPr/>
        </p:nvSpPr>
        <p:spPr>
          <a:xfrm>
            <a:off x="745234" y="1170870"/>
            <a:ext cx="1799166" cy="1799166"/>
          </a:xfrm>
          <a:prstGeom prst="ellipse">
            <a:avLst/>
          </a:prstGeom>
          <a:solidFill>
            <a:schemeClr val="bg2"/>
          </a:solidFill>
          <a:ln w="5715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b="1" dirty="0">
                <a:solidFill>
                  <a:schemeClr val="tx1"/>
                </a:solidFill>
                <a:latin typeface="Urbanist" panose="020B0604020202020204" charset="0"/>
                <a:ea typeface="Urbanist" panose="020B0604020202020204" charset="0"/>
                <a:cs typeface="Urbanist" panose="020B0604020202020204" charset="0"/>
              </a:rPr>
              <a:t>1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18B41A5-7AF8-2DD4-33A2-FC97FF4F3CA1}"/>
              </a:ext>
            </a:extLst>
          </p:cNvPr>
          <p:cNvSpPr/>
          <p:nvPr/>
        </p:nvSpPr>
        <p:spPr>
          <a:xfrm>
            <a:off x="4051300" y="1797050"/>
            <a:ext cx="1041400" cy="1041400"/>
          </a:xfrm>
          <a:prstGeom prst="ellipse">
            <a:avLst/>
          </a:prstGeom>
          <a:solidFill>
            <a:schemeClr val="bg2"/>
          </a:solidFill>
          <a:ln w="22225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D9D9D9"/>
                </a:solidFill>
                <a:latin typeface="Urbanist" panose="020B0604020202020204" charset="0"/>
                <a:ea typeface="Urbanist" panose="020B0604020202020204" charset="0"/>
                <a:cs typeface="Urbanist" panose="020B0604020202020204" charset="0"/>
              </a:rPr>
              <a:t>2</a:t>
            </a:r>
          </a:p>
        </p:txBody>
      </p:sp>
      <p:sp>
        <p:nvSpPr>
          <p:cNvPr id="2" name="Google Shape;1175;p43">
            <a:extLst>
              <a:ext uri="{FF2B5EF4-FFF2-40B4-BE49-F238E27FC236}">
                <a16:creationId xmlns:a16="http://schemas.microsoft.com/office/drawing/2014/main" id="{10F606FD-B268-88D6-A389-DD803A88193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93243" y="3201000"/>
            <a:ext cx="2703148" cy="8059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/>
              <a:t>Obesity</a:t>
            </a:r>
            <a:r>
              <a:rPr lang="en-US" dirty="0"/>
              <a:t> </a:t>
            </a:r>
            <a:endParaRPr dirty="0"/>
          </a:p>
        </p:txBody>
      </p:sp>
      <p:sp>
        <p:nvSpPr>
          <p:cNvPr id="3" name="Google Shape;1175;p43">
            <a:extLst>
              <a:ext uri="{FF2B5EF4-FFF2-40B4-BE49-F238E27FC236}">
                <a16:creationId xmlns:a16="http://schemas.microsoft.com/office/drawing/2014/main" id="{511B8EF5-794A-0010-20CA-A87DEFDAF166}"/>
              </a:ext>
            </a:extLst>
          </p:cNvPr>
          <p:cNvSpPr txBox="1">
            <a:spLocks/>
          </p:cNvSpPr>
          <p:nvPr/>
        </p:nvSpPr>
        <p:spPr>
          <a:xfrm>
            <a:off x="3458800" y="3031260"/>
            <a:ext cx="2226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Urbanist"/>
              <a:buNone/>
              <a:defRPr sz="3500" b="1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Urbanist"/>
              <a:buNone/>
              <a:defRPr sz="3500" b="1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Urbanist"/>
              <a:buNone/>
              <a:defRPr sz="3500" b="1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Urbanist"/>
              <a:buNone/>
              <a:defRPr sz="3500" b="1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Urbanist"/>
              <a:buNone/>
              <a:defRPr sz="3500" b="1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Urbanist"/>
              <a:buNone/>
              <a:defRPr sz="3500" b="1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Urbanist"/>
              <a:buNone/>
              <a:defRPr sz="3500" b="1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Urbanist"/>
              <a:buNone/>
              <a:defRPr sz="3500" b="1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Urbanist"/>
              <a:buNone/>
              <a:defRPr sz="3500" b="1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r>
              <a:rPr lang="en-US" sz="2000" dirty="0">
                <a:solidFill>
                  <a:srgbClr val="D9D9D9"/>
                </a:solidFill>
                <a:latin typeface="Montserrat Black" panose="00000A00000000000000" pitchFamily="2" charset="0"/>
              </a:rPr>
              <a:t>AI model  </a:t>
            </a:r>
          </a:p>
        </p:txBody>
      </p:sp>
      <p:sp>
        <p:nvSpPr>
          <p:cNvPr id="4" name="Google Shape;1175;p43">
            <a:extLst>
              <a:ext uri="{FF2B5EF4-FFF2-40B4-BE49-F238E27FC236}">
                <a16:creationId xmlns:a16="http://schemas.microsoft.com/office/drawing/2014/main" id="{975D3E0E-6A51-9043-A186-28F0BBC6FB5E}"/>
              </a:ext>
            </a:extLst>
          </p:cNvPr>
          <p:cNvSpPr txBox="1">
            <a:spLocks/>
          </p:cNvSpPr>
          <p:nvPr/>
        </p:nvSpPr>
        <p:spPr>
          <a:xfrm>
            <a:off x="6764866" y="2970036"/>
            <a:ext cx="2226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Urbanist"/>
              <a:buNone/>
              <a:defRPr sz="3500" b="1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Urbanist"/>
              <a:buNone/>
              <a:defRPr sz="3500" b="1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Urbanist"/>
              <a:buNone/>
              <a:defRPr sz="3500" b="1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Urbanist"/>
              <a:buNone/>
              <a:defRPr sz="3500" b="1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Urbanist"/>
              <a:buNone/>
              <a:defRPr sz="3500" b="1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Urbanist"/>
              <a:buNone/>
              <a:defRPr sz="3500" b="1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Urbanist"/>
              <a:buNone/>
              <a:defRPr sz="3500" b="1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Urbanist"/>
              <a:buNone/>
              <a:defRPr sz="3500" b="1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Urbanist"/>
              <a:buNone/>
              <a:defRPr sz="3500" b="1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r>
              <a:rPr lang="en-US" sz="2000" dirty="0">
                <a:solidFill>
                  <a:srgbClr val="D9D9D9"/>
                </a:solidFill>
                <a:latin typeface="Montserrat Black" panose="00000A00000000000000" pitchFamily="2" charset="0"/>
              </a:rPr>
              <a:t>Mobile app 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33038A0-1619-12E4-2BFE-BCB8746B75A4}"/>
              </a:ext>
            </a:extLst>
          </p:cNvPr>
          <p:cNvSpPr/>
          <p:nvPr/>
        </p:nvSpPr>
        <p:spPr>
          <a:xfrm>
            <a:off x="7357366" y="1797050"/>
            <a:ext cx="1041400" cy="1041400"/>
          </a:xfrm>
          <a:prstGeom prst="ellipse">
            <a:avLst/>
          </a:prstGeom>
          <a:solidFill>
            <a:schemeClr val="bg2"/>
          </a:solidFill>
          <a:ln w="22225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D9D9D9"/>
                </a:solidFill>
                <a:latin typeface="Urbanist" panose="020B0604020202020204" charset="0"/>
                <a:ea typeface="Urbanist" panose="020B0604020202020204" charset="0"/>
                <a:cs typeface="Urbanist" panose="020B0604020202020204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562356193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175;p43">
            <a:extLst>
              <a:ext uri="{FF2B5EF4-FFF2-40B4-BE49-F238E27FC236}">
                <a16:creationId xmlns:a16="http://schemas.microsoft.com/office/drawing/2014/main" id="{10F606FD-B268-88D6-A389-DD803A88193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7935" y="3104850"/>
            <a:ext cx="1969382" cy="5023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Obesity </a:t>
            </a:r>
            <a:endParaRPr sz="2000" dirty="0"/>
          </a:p>
        </p:txBody>
      </p:sp>
      <p:sp>
        <p:nvSpPr>
          <p:cNvPr id="3" name="Google Shape;1175;p43">
            <a:extLst>
              <a:ext uri="{FF2B5EF4-FFF2-40B4-BE49-F238E27FC236}">
                <a16:creationId xmlns:a16="http://schemas.microsoft.com/office/drawing/2014/main" id="{511B8EF5-794A-0010-20CA-A87DEFDAF166}"/>
              </a:ext>
            </a:extLst>
          </p:cNvPr>
          <p:cNvSpPr txBox="1">
            <a:spLocks/>
          </p:cNvSpPr>
          <p:nvPr/>
        </p:nvSpPr>
        <p:spPr>
          <a:xfrm>
            <a:off x="3157685" y="3104850"/>
            <a:ext cx="2828630" cy="76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Urbanist"/>
              <a:buNone/>
              <a:defRPr sz="3500" b="1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Urbanist"/>
              <a:buNone/>
              <a:defRPr sz="3500" b="1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Urbanist"/>
              <a:buNone/>
              <a:defRPr sz="3500" b="1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Urbanist"/>
              <a:buNone/>
              <a:defRPr sz="3500" b="1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Urbanist"/>
              <a:buNone/>
              <a:defRPr sz="3500" b="1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Urbanist"/>
              <a:buNone/>
              <a:defRPr sz="3500" b="1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Urbanist"/>
              <a:buNone/>
              <a:defRPr sz="3500" b="1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Urbanist"/>
              <a:buNone/>
              <a:defRPr sz="3500" b="1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Urbanist"/>
              <a:buNone/>
              <a:defRPr sz="3500" b="1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r>
              <a:rPr lang="en-US" sz="4000" dirty="0">
                <a:solidFill>
                  <a:srgbClr val="D9D9D9"/>
                </a:solidFill>
                <a:latin typeface="Montserrat Black" panose="00000A00000000000000" pitchFamily="2" charset="0"/>
              </a:rPr>
              <a:t>AI model  </a:t>
            </a:r>
          </a:p>
        </p:txBody>
      </p:sp>
      <p:sp>
        <p:nvSpPr>
          <p:cNvPr id="4" name="Google Shape;1175;p43">
            <a:extLst>
              <a:ext uri="{FF2B5EF4-FFF2-40B4-BE49-F238E27FC236}">
                <a16:creationId xmlns:a16="http://schemas.microsoft.com/office/drawing/2014/main" id="{975D3E0E-6A51-9043-A186-28F0BBC6FB5E}"/>
              </a:ext>
            </a:extLst>
          </p:cNvPr>
          <p:cNvSpPr txBox="1">
            <a:spLocks/>
          </p:cNvSpPr>
          <p:nvPr/>
        </p:nvSpPr>
        <p:spPr>
          <a:xfrm>
            <a:off x="6778174" y="3069660"/>
            <a:ext cx="2226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Urbanist"/>
              <a:buNone/>
              <a:defRPr sz="3500" b="1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Urbanist"/>
              <a:buNone/>
              <a:defRPr sz="3500" b="1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Urbanist"/>
              <a:buNone/>
              <a:defRPr sz="3500" b="1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Urbanist"/>
              <a:buNone/>
              <a:defRPr sz="3500" b="1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Urbanist"/>
              <a:buNone/>
              <a:defRPr sz="3500" b="1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Urbanist"/>
              <a:buNone/>
              <a:defRPr sz="3500" b="1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Urbanist"/>
              <a:buNone/>
              <a:defRPr sz="3500" b="1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Urbanist"/>
              <a:buNone/>
              <a:defRPr sz="3500" b="1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Urbanist"/>
              <a:buNone/>
              <a:defRPr sz="3500" b="1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r>
              <a:rPr lang="en-US" sz="2000" dirty="0">
                <a:solidFill>
                  <a:srgbClr val="D9D9D9"/>
                </a:solidFill>
                <a:latin typeface="Montserrat Black" panose="00000A00000000000000" pitchFamily="2" charset="0"/>
              </a:rPr>
              <a:t>Mobile app 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33038A0-1619-12E4-2BFE-BCB8746B75A4}"/>
              </a:ext>
            </a:extLst>
          </p:cNvPr>
          <p:cNvSpPr/>
          <p:nvPr/>
        </p:nvSpPr>
        <p:spPr>
          <a:xfrm>
            <a:off x="7370674" y="1873250"/>
            <a:ext cx="1041400" cy="1041400"/>
          </a:xfrm>
          <a:prstGeom prst="ellipse">
            <a:avLst/>
          </a:prstGeom>
          <a:solidFill>
            <a:schemeClr val="bg2"/>
          </a:solidFill>
          <a:ln w="22225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D9D9D9"/>
                </a:solidFill>
                <a:latin typeface="Urbanist" panose="020B0604020202020204" charset="0"/>
                <a:ea typeface="Urbanist" panose="020B0604020202020204" charset="0"/>
                <a:cs typeface="Urbanist" panose="020B0604020202020204" charset="0"/>
              </a:rPr>
              <a:t>3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16D732F-5EE9-124F-D2E9-78D764F66E23}"/>
              </a:ext>
            </a:extLst>
          </p:cNvPr>
          <p:cNvSpPr/>
          <p:nvPr/>
        </p:nvSpPr>
        <p:spPr>
          <a:xfrm>
            <a:off x="3672417" y="1139067"/>
            <a:ext cx="1799166" cy="1799166"/>
          </a:xfrm>
          <a:prstGeom prst="ellipse">
            <a:avLst/>
          </a:prstGeom>
          <a:solidFill>
            <a:schemeClr val="bg2"/>
          </a:solidFill>
          <a:ln w="5715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b="1" dirty="0">
                <a:solidFill>
                  <a:schemeClr val="tx1"/>
                </a:solidFill>
                <a:latin typeface="Urbanist" panose="020B0604020202020204" charset="0"/>
                <a:ea typeface="Urbanist" panose="020B0604020202020204" charset="0"/>
                <a:cs typeface="Urbanist" panose="020B0604020202020204" charset="0"/>
              </a:rPr>
              <a:t>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F14363D-7392-F218-0DDA-AA738731E6DA}"/>
              </a:ext>
            </a:extLst>
          </p:cNvPr>
          <p:cNvSpPr/>
          <p:nvPr/>
        </p:nvSpPr>
        <p:spPr>
          <a:xfrm>
            <a:off x="731926" y="1873250"/>
            <a:ext cx="1041400" cy="1041400"/>
          </a:xfrm>
          <a:prstGeom prst="ellipse">
            <a:avLst/>
          </a:prstGeom>
          <a:solidFill>
            <a:schemeClr val="bg2"/>
          </a:solidFill>
          <a:ln w="22225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D9D9D9"/>
                </a:solidFill>
                <a:latin typeface="Urbanist" panose="020B0604020202020204" charset="0"/>
                <a:ea typeface="Urbanist" panose="020B0604020202020204" charset="0"/>
                <a:cs typeface="Urbanist" panose="020B0604020202020204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42539850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9D7AEFC4-115C-6D6E-49E3-B2695F3EE34E}"/>
              </a:ext>
            </a:extLst>
          </p:cNvPr>
          <p:cNvSpPr/>
          <p:nvPr/>
        </p:nvSpPr>
        <p:spPr>
          <a:xfrm>
            <a:off x="6599600" y="1176954"/>
            <a:ext cx="1799166" cy="1799166"/>
          </a:xfrm>
          <a:prstGeom prst="ellipse">
            <a:avLst/>
          </a:prstGeom>
          <a:solidFill>
            <a:schemeClr val="bg2"/>
          </a:solidFill>
          <a:ln w="5715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b="1" dirty="0">
                <a:solidFill>
                  <a:schemeClr val="tx1"/>
                </a:solidFill>
                <a:latin typeface="Urbanist" panose="020B0604020202020204" charset="0"/>
                <a:ea typeface="Urbanist" panose="020B0604020202020204" charset="0"/>
                <a:cs typeface="Urbanist" panose="020B0604020202020204" charset="0"/>
              </a:rPr>
              <a:t>3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18B41A5-7AF8-2DD4-33A2-FC97FF4F3CA1}"/>
              </a:ext>
            </a:extLst>
          </p:cNvPr>
          <p:cNvSpPr/>
          <p:nvPr/>
        </p:nvSpPr>
        <p:spPr>
          <a:xfrm>
            <a:off x="4051300" y="1858010"/>
            <a:ext cx="1041400" cy="1041400"/>
          </a:xfrm>
          <a:prstGeom prst="ellipse">
            <a:avLst/>
          </a:prstGeom>
          <a:solidFill>
            <a:schemeClr val="bg2"/>
          </a:solidFill>
          <a:ln w="22225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D9D9D9"/>
                </a:solidFill>
                <a:latin typeface="Urbanist" panose="020B0604020202020204" charset="0"/>
                <a:ea typeface="Urbanist" panose="020B0604020202020204" charset="0"/>
                <a:cs typeface="Urbanist" panose="020B0604020202020204" charset="0"/>
              </a:rPr>
              <a:t>2</a:t>
            </a:r>
          </a:p>
        </p:txBody>
      </p:sp>
      <p:sp>
        <p:nvSpPr>
          <p:cNvPr id="2" name="Google Shape;1175;p43">
            <a:extLst>
              <a:ext uri="{FF2B5EF4-FFF2-40B4-BE49-F238E27FC236}">
                <a16:creationId xmlns:a16="http://schemas.microsoft.com/office/drawing/2014/main" id="{10F606FD-B268-88D6-A389-DD803A88193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8074" y="3025650"/>
            <a:ext cx="1324590" cy="6779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Obesity</a:t>
            </a:r>
            <a:r>
              <a:rPr lang="en-US" dirty="0"/>
              <a:t> </a:t>
            </a:r>
            <a:endParaRPr dirty="0"/>
          </a:p>
        </p:txBody>
      </p:sp>
      <p:sp>
        <p:nvSpPr>
          <p:cNvPr id="3" name="Google Shape;1175;p43">
            <a:extLst>
              <a:ext uri="{FF2B5EF4-FFF2-40B4-BE49-F238E27FC236}">
                <a16:creationId xmlns:a16="http://schemas.microsoft.com/office/drawing/2014/main" id="{511B8EF5-794A-0010-20CA-A87DEFDAF166}"/>
              </a:ext>
            </a:extLst>
          </p:cNvPr>
          <p:cNvSpPr txBox="1">
            <a:spLocks/>
          </p:cNvSpPr>
          <p:nvPr/>
        </p:nvSpPr>
        <p:spPr>
          <a:xfrm>
            <a:off x="3458800" y="3078262"/>
            <a:ext cx="2226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Urbanist"/>
              <a:buNone/>
              <a:defRPr sz="3500" b="1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Urbanist"/>
              <a:buNone/>
              <a:defRPr sz="3500" b="1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Urbanist"/>
              <a:buNone/>
              <a:defRPr sz="3500" b="1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Urbanist"/>
              <a:buNone/>
              <a:defRPr sz="3500" b="1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Urbanist"/>
              <a:buNone/>
              <a:defRPr sz="3500" b="1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Urbanist"/>
              <a:buNone/>
              <a:defRPr sz="3500" b="1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Urbanist"/>
              <a:buNone/>
              <a:defRPr sz="3500" b="1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Urbanist"/>
              <a:buNone/>
              <a:defRPr sz="3500" b="1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Urbanist"/>
              <a:buNone/>
              <a:defRPr sz="3500" b="1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r>
              <a:rPr lang="en-US" sz="2000" dirty="0">
                <a:solidFill>
                  <a:srgbClr val="D9D9D9"/>
                </a:solidFill>
                <a:latin typeface="Montserrat Black" panose="00000A00000000000000" pitchFamily="2" charset="0"/>
              </a:rPr>
              <a:t>AI model  </a:t>
            </a:r>
          </a:p>
        </p:txBody>
      </p:sp>
      <p:sp>
        <p:nvSpPr>
          <p:cNvPr id="4" name="Google Shape;1175;p43">
            <a:extLst>
              <a:ext uri="{FF2B5EF4-FFF2-40B4-BE49-F238E27FC236}">
                <a16:creationId xmlns:a16="http://schemas.microsoft.com/office/drawing/2014/main" id="{975D3E0E-6A51-9043-A186-28F0BBC6FB5E}"/>
              </a:ext>
            </a:extLst>
          </p:cNvPr>
          <p:cNvSpPr txBox="1">
            <a:spLocks/>
          </p:cNvSpPr>
          <p:nvPr/>
        </p:nvSpPr>
        <p:spPr>
          <a:xfrm>
            <a:off x="6446686" y="2976120"/>
            <a:ext cx="2226400" cy="1497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Urbanist"/>
              <a:buNone/>
              <a:defRPr sz="3500" b="1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Urbanist"/>
              <a:buNone/>
              <a:defRPr sz="3500" b="1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Urbanist"/>
              <a:buNone/>
              <a:defRPr sz="3500" b="1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Urbanist"/>
              <a:buNone/>
              <a:defRPr sz="3500" b="1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Urbanist"/>
              <a:buNone/>
              <a:defRPr sz="3500" b="1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Urbanist"/>
              <a:buNone/>
              <a:defRPr sz="3500" b="1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Urbanist"/>
              <a:buNone/>
              <a:defRPr sz="3500" b="1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Urbanist"/>
              <a:buNone/>
              <a:defRPr sz="3500" b="1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Urbanist"/>
              <a:buNone/>
              <a:defRPr sz="3500" b="1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r>
              <a:rPr lang="en-US" sz="4000" dirty="0">
                <a:solidFill>
                  <a:srgbClr val="D9D9D9"/>
                </a:solidFill>
                <a:latin typeface="Montserrat Black" panose="00000A00000000000000" pitchFamily="2" charset="0"/>
              </a:rPr>
              <a:t>Mobile app 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33038A0-1619-12E4-2BFE-BCB8746B75A4}"/>
              </a:ext>
            </a:extLst>
          </p:cNvPr>
          <p:cNvSpPr/>
          <p:nvPr/>
        </p:nvSpPr>
        <p:spPr>
          <a:xfrm>
            <a:off x="745234" y="1984250"/>
            <a:ext cx="1041400" cy="1041400"/>
          </a:xfrm>
          <a:prstGeom prst="ellipse">
            <a:avLst/>
          </a:prstGeom>
          <a:solidFill>
            <a:schemeClr val="bg2"/>
          </a:solidFill>
          <a:ln w="22225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D9D9D9"/>
                </a:solidFill>
                <a:latin typeface="Urbanist" panose="020B0604020202020204" charset="0"/>
                <a:ea typeface="Urbanist" panose="020B0604020202020204" charset="0"/>
                <a:cs typeface="Urbanist" panose="020B0604020202020204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65860383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5" name="Google Shape;1445;p43"/>
          <p:cNvSpPr txBox="1">
            <a:spLocks noGrp="1"/>
          </p:cNvSpPr>
          <p:nvPr>
            <p:ph type="title"/>
          </p:nvPr>
        </p:nvSpPr>
        <p:spPr>
          <a:xfrm>
            <a:off x="3806629" y="593406"/>
            <a:ext cx="1530739" cy="125676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/>
              <a:t>02</a:t>
            </a:r>
            <a:endParaRPr sz="7200" dirty="0"/>
          </a:p>
        </p:txBody>
      </p:sp>
      <p:grpSp>
        <p:nvGrpSpPr>
          <p:cNvPr id="1452" name="Google Shape;1452;p43"/>
          <p:cNvGrpSpPr/>
          <p:nvPr/>
        </p:nvGrpSpPr>
        <p:grpSpPr>
          <a:xfrm>
            <a:off x="7123225" y="1144988"/>
            <a:ext cx="76825" cy="76800"/>
            <a:chOff x="3104875" y="1099400"/>
            <a:chExt cx="76825" cy="76800"/>
          </a:xfrm>
        </p:grpSpPr>
        <p:sp>
          <p:nvSpPr>
            <p:cNvPr id="1453" name="Google Shape;1453;p4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4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55" name="Google Shape;1455;p43"/>
          <p:cNvGrpSpPr/>
          <p:nvPr/>
        </p:nvGrpSpPr>
        <p:grpSpPr>
          <a:xfrm>
            <a:off x="1062850" y="3623963"/>
            <a:ext cx="76825" cy="76800"/>
            <a:chOff x="3104875" y="1099400"/>
            <a:chExt cx="76825" cy="76800"/>
          </a:xfrm>
        </p:grpSpPr>
        <p:sp>
          <p:nvSpPr>
            <p:cNvPr id="1456" name="Google Shape;1456;p4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4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58" name="Google Shape;1458;p43"/>
          <p:cNvGrpSpPr/>
          <p:nvPr/>
        </p:nvGrpSpPr>
        <p:grpSpPr>
          <a:xfrm>
            <a:off x="1506350" y="1719463"/>
            <a:ext cx="76825" cy="76800"/>
            <a:chOff x="3104875" y="1099400"/>
            <a:chExt cx="76825" cy="76800"/>
          </a:xfrm>
        </p:grpSpPr>
        <p:sp>
          <p:nvSpPr>
            <p:cNvPr id="1459" name="Google Shape;1459;p4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4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61" name="Google Shape;1461;p43"/>
          <p:cNvPicPr preferRelativeResize="0"/>
          <p:nvPr/>
        </p:nvPicPr>
        <p:blipFill rotWithShape="1">
          <a:blip r:embed="rId3">
            <a:alphaModFix/>
          </a:blip>
          <a:srcRect l="15236" r="10474"/>
          <a:stretch/>
        </p:blipFill>
        <p:spPr>
          <a:xfrm rot="-5710310">
            <a:off x="7371788" y="1756612"/>
            <a:ext cx="1552574" cy="13908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2" name="Google Shape;1462;p43"/>
          <p:cNvPicPr preferRelativeResize="0"/>
          <p:nvPr/>
        </p:nvPicPr>
        <p:blipFill rotWithShape="1">
          <a:blip r:embed="rId4">
            <a:alphaModFix/>
          </a:blip>
          <a:srcRect l="22009" r="18455"/>
          <a:stretch/>
        </p:blipFill>
        <p:spPr>
          <a:xfrm rot="-8473750">
            <a:off x="511779" y="2063733"/>
            <a:ext cx="903665" cy="853809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1445;p43">
            <a:extLst>
              <a:ext uri="{FF2B5EF4-FFF2-40B4-BE49-F238E27FC236}">
                <a16:creationId xmlns:a16="http://schemas.microsoft.com/office/drawing/2014/main" id="{41CAC678-A419-48F8-827A-D42980A07F4A}"/>
              </a:ext>
            </a:extLst>
          </p:cNvPr>
          <p:cNvSpPr txBox="1">
            <a:spLocks/>
          </p:cNvSpPr>
          <p:nvPr/>
        </p:nvSpPr>
        <p:spPr>
          <a:xfrm>
            <a:off x="1924793" y="1829861"/>
            <a:ext cx="5294413" cy="2915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 Black"/>
              <a:buNone/>
              <a:defRPr sz="32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 lang="en-US" sz="2000" dirty="0">
              <a:solidFill>
                <a:schemeClr val="tx1"/>
              </a:solidFill>
            </a:endParaRPr>
          </a:p>
          <a:p>
            <a:r>
              <a:rPr lang="en-US" sz="4400" dirty="0">
                <a:solidFill>
                  <a:schemeClr val="tx1"/>
                </a:solidFill>
              </a:rPr>
              <a:t>DATA</a:t>
            </a:r>
            <a:r>
              <a:rPr lang="en-US" sz="4400" dirty="0">
                <a:gradFill>
                  <a:gsLst>
                    <a:gs pos="0">
                      <a:srgbClr val="FF4D2F"/>
                    </a:gs>
                    <a:gs pos="53000">
                      <a:srgbClr val="6554B0"/>
                    </a:gs>
                    <a:gs pos="100000">
                      <a:srgbClr val="B5E9F9"/>
                    </a:gs>
                  </a:gsLst>
                  <a:lin ang="3000000" scaled="0"/>
                </a:gradFill>
              </a:rPr>
              <a:t> </a:t>
            </a:r>
          </a:p>
          <a:p>
            <a:r>
              <a:rPr lang="en-US" sz="4400" dirty="0">
                <a:solidFill>
                  <a:srgbClr val="FD6B3D"/>
                </a:solidFill>
              </a:rPr>
              <a:t>EXPLORATION </a:t>
            </a:r>
            <a:br>
              <a:rPr lang="en-US" sz="4400" dirty="0">
                <a:solidFill>
                  <a:srgbClr val="FD6B3D"/>
                </a:solidFill>
              </a:rPr>
            </a:br>
            <a:r>
              <a:rPr lang="en-US" sz="4400" dirty="0">
                <a:solidFill>
                  <a:srgbClr val="FD6B3D"/>
                </a:solidFill>
              </a:rPr>
              <a:t>&amp; CLEANING</a:t>
            </a:r>
            <a:endParaRPr lang="en" sz="4400" dirty="0">
              <a:solidFill>
                <a:srgbClr val="FD6B3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519847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Char"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1" name="Google Shape;1419;p55"/>
          <p:cNvSpPr/>
          <p:nvPr/>
        </p:nvSpPr>
        <p:spPr>
          <a:xfrm>
            <a:off x="609479" y="3371782"/>
            <a:ext cx="8034455" cy="1653701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t">
            <a:noAutofit/>
          </a:bodyPr>
          <a:lstStyle/>
          <a:p>
            <a:pPr algn="ctr">
              <a:lnSpc>
                <a:spcPct val="115000"/>
              </a:lnSpc>
              <a:tabLst>
                <a:tab pos="0" algn="l"/>
              </a:tabLst>
            </a:pPr>
            <a:r>
              <a:rPr lang="en-US" sz="1800" b="1" strike="noStrike" spc="-1" dirty="0">
                <a:solidFill>
                  <a:srgbClr val="000000"/>
                </a:solidFill>
                <a:latin typeface="Montserrat" panose="00000500000000000000" pitchFamily="2" charset="0"/>
                <a:ea typeface="Questrial"/>
              </a:rPr>
              <a:t>All online calculators get the recommended number of calories based on the </a:t>
            </a:r>
            <a:r>
              <a:rPr lang="en-US" sz="1800" b="1" spc="-1" dirty="0">
                <a:solidFill>
                  <a:srgbClr val="FD521C"/>
                </a:solidFill>
                <a:latin typeface="Montserrat" panose="00000500000000000000" pitchFamily="2" charset="0"/>
                <a:ea typeface="Questrial"/>
              </a:rPr>
              <a:t>B</a:t>
            </a:r>
            <a:r>
              <a:rPr lang="en-US" sz="1800" b="1" strike="noStrike" spc="-1" dirty="0">
                <a:solidFill>
                  <a:srgbClr val="FD521C"/>
                </a:solidFill>
                <a:latin typeface="Montserrat" panose="00000500000000000000" pitchFamily="2" charset="0"/>
                <a:ea typeface="Questrial"/>
              </a:rPr>
              <a:t>asic </a:t>
            </a:r>
            <a:r>
              <a:rPr lang="en-US" sz="1800" b="1" spc="-1" dirty="0">
                <a:solidFill>
                  <a:srgbClr val="FD521C"/>
                </a:solidFill>
                <a:latin typeface="Montserrat" panose="00000500000000000000" pitchFamily="2" charset="0"/>
                <a:ea typeface="Questrial"/>
              </a:rPr>
              <a:t>D</a:t>
            </a:r>
            <a:r>
              <a:rPr lang="en-US" sz="1800" b="1" strike="noStrike" spc="-1" dirty="0">
                <a:solidFill>
                  <a:srgbClr val="FD521C"/>
                </a:solidFill>
                <a:latin typeface="Montserrat" panose="00000500000000000000" pitchFamily="2" charset="0"/>
                <a:ea typeface="Questrial"/>
              </a:rPr>
              <a:t>ata </a:t>
            </a:r>
            <a:r>
              <a:rPr lang="en-US" sz="1800" b="1" strike="noStrike" spc="-1" dirty="0">
                <a:solidFill>
                  <a:srgbClr val="000000"/>
                </a:solidFill>
                <a:latin typeface="Montserrat" panose="00000500000000000000" pitchFamily="2" charset="0"/>
                <a:ea typeface="Questrial"/>
              </a:rPr>
              <a:t>ONLY of the user and the result will be the same for all users who have the same basic information regardless their lifestyle of their daily activity</a:t>
            </a:r>
          </a:p>
        </p:txBody>
      </p:sp>
      <p:pic>
        <p:nvPicPr>
          <p:cNvPr id="7" name="Google Shape;191;p2">
            <a:extLst>
              <a:ext uri="{FF2B5EF4-FFF2-40B4-BE49-F238E27FC236}">
                <a16:creationId xmlns:a16="http://schemas.microsoft.com/office/drawing/2014/main" id="{153DEC21-5BD3-446B-AF3C-C0C05B04C170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50633" t="9751" r="43730" b="81493"/>
          <a:stretch/>
        </p:blipFill>
        <p:spPr>
          <a:xfrm rot="10800000" flipH="1">
            <a:off x="609480" y="2008259"/>
            <a:ext cx="254775" cy="3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192;p2">
            <a:extLst>
              <a:ext uri="{FF2B5EF4-FFF2-40B4-BE49-F238E27FC236}">
                <a16:creationId xmlns:a16="http://schemas.microsoft.com/office/drawing/2014/main" id="{6FBAD962-D3C6-4A60-86BB-F767690FD41C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50633" t="9751" r="43730" b="81493"/>
          <a:stretch/>
        </p:blipFill>
        <p:spPr>
          <a:xfrm rot="10800000" flipH="1">
            <a:off x="8111985" y="1671831"/>
            <a:ext cx="254775" cy="3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92;p2">
            <a:extLst>
              <a:ext uri="{FF2B5EF4-FFF2-40B4-BE49-F238E27FC236}">
                <a16:creationId xmlns:a16="http://schemas.microsoft.com/office/drawing/2014/main" id="{D2B165CB-CE7C-4CD0-987C-B1DA9F5DDBA2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50633" t="9751" r="43730" b="81493"/>
          <a:stretch/>
        </p:blipFill>
        <p:spPr>
          <a:xfrm rot="10800000" flipH="1">
            <a:off x="8643935" y="4574602"/>
            <a:ext cx="254775" cy="39585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730;p51">
            <a:extLst>
              <a:ext uri="{FF2B5EF4-FFF2-40B4-BE49-F238E27FC236}">
                <a16:creationId xmlns:a16="http://schemas.microsoft.com/office/drawing/2014/main" id="{D9D8C137-B281-4AB5-86D1-96F37DD800C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77240" y="243221"/>
            <a:ext cx="7158568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27173A"/>
                </a:solidFill>
              </a:rPr>
              <a:t>What normal calculators do ?</a:t>
            </a:r>
            <a:endParaRPr dirty="0">
              <a:solidFill>
                <a:srgbClr val="27173A"/>
              </a:solidFill>
            </a:endParaRPr>
          </a:p>
        </p:txBody>
      </p:sp>
      <p:sp>
        <p:nvSpPr>
          <p:cNvPr id="4" name="Rectangle: Rounded Corners 9">
            <a:extLst>
              <a:ext uri="{FF2B5EF4-FFF2-40B4-BE49-F238E27FC236}">
                <a16:creationId xmlns:a16="http://schemas.microsoft.com/office/drawing/2014/main" id="{AE06C5DC-F411-3D15-026B-881EBFBF3EB4}"/>
              </a:ext>
            </a:extLst>
          </p:cNvPr>
          <p:cNvSpPr/>
          <p:nvPr/>
        </p:nvSpPr>
        <p:spPr>
          <a:xfrm>
            <a:off x="4572000" y="1111716"/>
            <a:ext cx="3450824" cy="1311840"/>
          </a:xfrm>
          <a:prstGeom prst="roundRect">
            <a:avLst>
              <a:gd name="adj" fmla="val 16667"/>
            </a:avLst>
          </a:prstGeom>
          <a:solidFill>
            <a:srgbClr val="B9C6F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3000" b="1" strike="noStrike" spc="-1" dirty="0">
                <a:solidFill>
                  <a:schemeClr val="tx1"/>
                </a:solidFill>
                <a:latin typeface="Urbanist"/>
                <a:ea typeface="Urbanist"/>
              </a:rPr>
              <a:t>02 Lifestyle Data</a:t>
            </a:r>
          </a:p>
        </p:txBody>
      </p:sp>
      <p:sp>
        <p:nvSpPr>
          <p:cNvPr id="5" name="Rectangle: Rounded Corners 11">
            <a:extLst>
              <a:ext uri="{FF2B5EF4-FFF2-40B4-BE49-F238E27FC236}">
                <a16:creationId xmlns:a16="http://schemas.microsoft.com/office/drawing/2014/main" id="{DE1E9066-D8FC-7B84-7579-7CBA7B7CD8AE}"/>
              </a:ext>
            </a:extLst>
          </p:cNvPr>
          <p:cNvSpPr/>
          <p:nvPr/>
        </p:nvSpPr>
        <p:spPr>
          <a:xfrm>
            <a:off x="864255" y="2719351"/>
            <a:ext cx="7158569" cy="341280"/>
          </a:xfrm>
          <a:prstGeom prst="roundRect">
            <a:avLst>
              <a:gd name="adj" fmla="val 50000"/>
            </a:avLst>
          </a:prstGeom>
          <a:solidFill>
            <a:srgbClr val="130C1D">
              <a:alpha val="1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US" sz="1400" b="0" strike="noStrike" spc="-1">
              <a:solidFill>
                <a:schemeClr val="lt1"/>
              </a:solidFill>
              <a:latin typeface="Arial"/>
              <a:ea typeface="Arial"/>
            </a:endParaRPr>
          </a:p>
        </p:txBody>
      </p:sp>
      <p:sp>
        <p:nvSpPr>
          <p:cNvPr id="6" name="Oval 12">
            <a:extLst>
              <a:ext uri="{FF2B5EF4-FFF2-40B4-BE49-F238E27FC236}">
                <a16:creationId xmlns:a16="http://schemas.microsoft.com/office/drawing/2014/main" id="{BCBDA2E5-25D7-9D09-E587-D34DDA66AD6F}"/>
              </a:ext>
            </a:extLst>
          </p:cNvPr>
          <p:cNvSpPr/>
          <p:nvPr/>
        </p:nvSpPr>
        <p:spPr>
          <a:xfrm>
            <a:off x="2811360" y="2729251"/>
            <a:ext cx="321480" cy="321480"/>
          </a:xfrm>
          <a:prstGeom prst="ellipse">
            <a:avLst/>
          </a:prstGeom>
          <a:solidFill>
            <a:srgbClr val="FD521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US" sz="1400" b="0" strike="noStrike" spc="-1">
              <a:solidFill>
                <a:schemeClr val="lt1"/>
              </a:solidFill>
              <a:latin typeface="Arial"/>
              <a:ea typeface="Arial"/>
            </a:endParaRPr>
          </a:p>
        </p:txBody>
      </p:sp>
      <p:sp>
        <p:nvSpPr>
          <p:cNvPr id="11" name="Rectangle: Rounded Corners 8">
            <a:extLst>
              <a:ext uri="{FF2B5EF4-FFF2-40B4-BE49-F238E27FC236}">
                <a16:creationId xmlns:a16="http://schemas.microsoft.com/office/drawing/2014/main" id="{1783AEF5-5950-0327-B4C0-8C01AF37E5DA}"/>
              </a:ext>
            </a:extLst>
          </p:cNvPr>
          <p:cNvSpPr/>
          <p:nvPr/>
        </p:nvSpPr>
        <p:spPr>
          <a:xfrm>
            <a:off x="777240" y="1127072"/>
            <a:ext cx="3225960" cy="1311840"/>
          </a:xfrm>
          <a:prstGeom prst="roundRect">
            <a:avLst>
              <a:gd name="adj" fmla="val 16667"/>
            </a:avLst>
          </a:prstGeom>
          <a:solidFill>
            <a:srgbClr val="FD521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3000" b="1" strike="noStrike" spc="-1" dirty="0">
                <a:solidFill>
                  <a:schemeClr val="tx1"/>
                </a:solidFill>
                <a:latin typeface="Urbanist"/>
                <a:ea typeface="Urbanist"/>
              </a:rPr>
              <a:t>01</a:t>
            </a:r>
            <a:r>
              <a:rPr lang="en-US" sz="3200" b="1" strike="noStrike" spc="-1" dirty="0">
                <a:solidFill>
                  <a:schemeClr val="tx1"/>
                </a:solidFill>
                <a:latin typeface="Urbanist"/>
                <a:ea typeface="Urbanist"/>
              </a:rPr>
              <a:t> Basic Data</a:t>
            </a:r>
          </a:p>
        </p:txBody>
      </p:sp>
    </p:spTree>
    <p:extLst>
      <p:ext uri="{BB962C8B-B14F-4D97-AF65-F5344CB8AC3E}">
        <p14:creationId xmlns:p14="http://schemas.microsoft.com/office/powerpoint/2010/main" val="31959518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1" name="Google Shape;1419;p55"/>
          <p:cNvSpPr/>
          <p:nvPr/>
        </p:nvSpPr>
        <p:spPr>
          <a:xfrm>
            <a:off x="609479" y="3371782"/>
            <a:ext cx="8034455" cy="1653701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t">
            <a:noAutofit/>
          </a:bodyPr>
          <a:lstStyle/>
          <a:p>
            <a:pPr algn="ctr">
              <a:lnSpc>
                <a:spcPct val="115000"/>
              </a:lnSpc>
              <a:tabLst>
                <a:tab pos="0" algn="l"/>
              </a:tabLst>
            </a:pPr>
            <a:r>
              <a:rPr lang="en-US" sz="1800" b="1" strike="noStrike" spc="-1" dirty="0">
                <a:solidFill>
                  <a:srgbClr val="000000"/>
                </a:solidFill>
                <a:latin typeface="Montserrat" panose="00000500000000000000" pitchFamily="2" charset="0"/>
                <a:ea typeface="Questrial"/>
              </a:rPr>
              <a:t>In our model, we take </a:t>
            </a:r>
            <a:r>
              <a:rPr lang="en-US" sz="1800" b="1" strike="noStrike" spc="-1" dirty="0">
                <a:solidFill>
                  <a:srgbClr val="FD521C"/>
                </a:solidFill>
                <a:latin typeface="Montserrat" panose="00000500000000000000" pitchFamily="2" charset="0"/>
                <a:ea typeface="Questrial"/>
              </a:rPr>
              <a:t>Basic Data </a:t>
            </a:r>
            <a:r>
              <a:rPr lang="en-US" sz="1800" b="1" strike="noStrike" spc="-1" dirty="0">
                <a:solidFill>
                  <a:srgbClr val="000000"/>
                </a:solidFill>
                <a:latin typeface="Montserrat" panose="00000500000000000000" pitchFamily="2" charset="0"/>
                <a:ea typeface="Questrial"/>
              </a:rPr>
              <a:t>as well as the </a:t>
            </a:r>
            <a:r>
              <a:rPr lang="en-US" sz="1800" b="1" strike="noStrike" spc="-1" dirty="0">
                <a:solidFill>
                  <a:srgbClr val="567AFB"/>
                </a:solidFill>
                <a:latin typeface="Montserrat" panose="00000500000000000000" pitchFamily="2" charset="0"/>
                <a:ea typeface="Questrial"/>
              </a:rPr>
              <a:t>user’s lifestyle </a:t>
            </a:r>
            <a:r>
              <a:rPr lang="en-US" sz="1800" b="1" strike="noStrike" spc="-1" dirty="0">
                <a:solidFill>
                  <a:srgbClr val="000000"/>
                </a:solidFill>
                <a:latin typeface="Montserrat" panose="00000500000000000000" pitchFamily="2" charset="0"/>
                <a:ea typeface="Questrial"/>
              </a:rPr>
              <a:t>and his/her daily exercise and another personal parameters which effect on the decision of our model (the recommended number of daily calories to reach to the target weight)</a:t>
            </a:r>
          </a:p>
        </p:txBody>
      </p:sp>
      <p:pic>
        <p:nvPicPr>
          <p:cNvPr id="7" name="Google Shape;191;p2">
            <a:extLst>
              <a:ext uri="{FF2B5EF4-FFF2-40B4-BE49-F238E27FC236}">
                <a16:creationId xmlns:a16="http://schemas.microsoft.com/office/drawing/2014/main" id="{153DEC21-5BD3-446B-AF3C-C0C05B04C170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50633" t="9751" r="43730" b="81493"/>
          <a:stretch/>
        </p:blipFill>
        <p:spPr>
          <a:xfrm rot="10800000" flipH="1">
            <a:off x="609480" y="2008259"/>
            <a:ext cx="254775" cy="3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192;p2">
            <a:extLst>
              <a:ext uri="{FF2B5EF4-FFF2-40B4-BE49-F238E27FC236}">
                <a16:creationId xmlns:a16="http://schemas.microsoft.com/office/drawing/2014/main" id="{6FBAD962-D3C6-4A60-86BB-F767690FD41C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50633" t="9751" r="43730" b="81493"/>
          <a:stretch/>
        </p:blipFill>
        <p:spPr>
          <a:xfrm rot="10800000" flipH="1">
            <a:off x="8111985" y="1671831"/>
            <a:ext cx="254775" cy="3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92;p2">
            <a:extLst>
              <a:ext uri="{FF2B5EF4-FFF2-40B4-BE49-F238E27FC236}">
                <a16:creationId xmlns:a16="http://schemas.microsoft.com/office/drawing/2014/main" id="{D2B165CB-CE7C-4CD0-987C-B1DA9F5DDBA2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50633" t="9751" r="43730" b="81493"/>
          <a:stretch/>
        </p:blipFill>
        <p:spPr>
          <a:xfrm rot="10800000" flipH="1">
            <a:off x="8643935" y="4574602"/>
            <a:ext cx="254775" cy="39585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730;p51">
            <a:extLst>
              <a:ext uri="{FF2B5EF4-FFF2-40B4-BE49-F238E27FC236}">
                <a16:creationId xmlns:a16="http://schemas.microsoft.com/office/drawing/2014/main" id="{D9D8C137-B281-4AB5-86D1-96F37DD800C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640532" y="243221"/>
            <a:ext cx="586293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27173A"/>
                </a:solidFill>
              </a:rPr>
              <a:t>What make us differnet ?</a:t>
            </a:r>
            <a:endParaRPr dirty="0">
              <a:solidFill>
                <a:srgbClr val="27173A"/>
              </a:solidFill>
            </a:endParaRPr>
          </a:p>
        </p:txBody>
      </p:sp>
      <p:sp>
        <p:nvSpPr>
          <p:cNvPr id="4" name="Rectangle: Rounded Corners 9">
            <a:extLst>
              <a:ext uri="{FF2B5EF4-FFF2-40B4-BE49-F238E27FC236}">
                <a16:creationId xmlns:a16="http://schemas.microsoft.com/office/drawing/2014/main" id="{AE06C5DC-F411-3D15-026B-881EBFBF3EB4}"/>
              </a:ext>
            </a:extLst>
          </p:cNvPr>
          <p:cNvSpPr/>
          <p:nvPr/>
        </p:nvSpPr>
        <p:spPr>
          <a:xfrm>
            <a:off x="4572000" y="1111716"/>
            <a:ext cx="3450824" cy="1311840"/>
          </a:xfrm>
          <a:prstGeom prst="roundRect">
            <a:avLst>
              <a:gd name="adj" fmla="val 16667"/>
            </a:avLst>
          </a:prstGeom>
          <a:solidFill>
            <a:srgbClr val="567AF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3000" b="1" strike="noStrike" spc="-1" dirty="0">
                <a:solidFill>
                  <a:schemeClr val="tx1"/>
                </a:solidFill>
                <a:latin typeface="Urbanist"/>
                <a:ea typeface="Urbanist"/>
              </a:rPr>
              <a:t>02 Lifestyle Data</a:t>
            </a:r>
          </a:p>
        </p:txBody>
      </p:sp>
      <p:sp>
        <p:nvSpPr>
          <p:cNvPr id="5" name="Rectangle: Rounded Corners 11">
            <a:extLst>
              <a:ext uri="{FF2B5EF4-FFF2-40B4-BE49-F238E27FC236}">
                <a16:creationId xmlns:a16="http://schemas.microsoft.com/office/drawing/2014/main" id="{DE1E9066-D8FC-7B84-7579-7CBA7B7CD8AE}"/>
              </a:ext>
            </a:extLst>
          </p:cNvPr>
          <p:cNvSpPr/>
          <p:nvPr/>
        </p:nvSpPr>
        <p:spPr>
          <a:xfrm>
            <a:off x="864255" y="2719351"/>
            <a:ext cx="7158569" cy="341280"/>
          </a:xfrm>
          <a:prstGeom prst="roundRect">
            <a:avLst>
              <a:gd name="adj" fmla="val 50000"/>
            </a:avLst>
          </a:prstGeom>
          <a:solidFill>
            <a:srgbClr val="130C1D">
              <a:alpha val="1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US" sz="1400" b="0" strike="noStrike" spc="-1">
              <a:solidFill>
                <a:schemeClr val="lt1"/>
              </a:solidFill>
              <a:latin typeface="Arial"/>
              <a:ea typeface="Arial"/>
            </a:endParaRPr>
          </a:p>
        </p:txBody>
      </p:sp>
      <p:sp>
        <p:nvSpPr>
          <p:cNvPr id="6" name="Oval 12">
            <a:extLst>
              <a:ext uri="{FF2B5EF4-FFF2-40B4-BE49-F238E27FC236}">
                <a16:creationId xmlns:a16="http://schemas.microsoft.com/office/drawing/2014/main" id="{BCBDA2E5-25D7-9D09-E587-D34DDA66AD6F}"/>
              </a:ext>
            </a:extLst>
          </p:cNvPr>
          <p:cNvSpPr/>
          <p:nvPr/>
        </p:nvSpPr>
        <p:spPr>
          <a:xfrm>
            <a:off x="5851740" y="2729431"/>
            <a:ext cx="321480" cy="321480"/>
          </a:xfrm>
          <a:prstGeom prst="ellipse">
            <a:avLst/>
          </a:prstGeom>
          <a:solidFill>
            <a:srgbClr val="567AF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US" sz="1400" b="0" strike="noStrike" spc="-1">
              <a:solidFill>
                <a:schemeClr val="lt1"/>
              </a:solidFill>
              <a:latin typeface="Arial"/>
              <a:ea typeface="Arial"/>
            </a:endParaRPr>
          </a:p>
        </p:txBody>
      </p:sp>
      <p:sp>
        <p:nvSpPr>
          <p:cNvPr id="11" name="Rectangle: Rounded Corners 8">
            <a:extLst>
              <a:ext uri="{FF2B5EF4-FFF2-40B4-BE49-F238E27FC236}">
                <a16:creationId xmlns:a16="http://schemas.microsoft.com/office/drawing/2014/main" id="{1783AEF5-5950-0327-B4C0-8C01AF37E5DA}"/>
              </a:ext>
            </a:extLst>
          </p:cNvPr>
          <p:cNvSpPr/>
          <p:nvPr/>
        </p:nvSpPr>
        <p:spPr>
          <a:xfrm>
            <a:off x="777240" y="1127072"/>
            <a:ext cx="3225960" cy="1311840"/>
          </a:xfrm>
          <a:prstGeom prst="roundRect">
            <a:avLst>
              <a:gd name="adj" fmla="val 16667"/>
            </a:avLst>
          </a:prstGeom>
          <a:solidFill>
            <a:srgbClr val="FEA68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3000" b="1" strike="noStrike" spc="-1" dirty="0">
                <a:solidFill>
                  <a:schemeClr val="tx1"/>
                </a:solidFill>
                <a:latin typeface="Urbanist"/>
                <a:ea typeface="Urbanist"/>
              </a:rPr>
              <a:t>01</a:t>
            </a:r>
            <a:r>
              <a:rPr lang="en-US" sz="3200" b="1" strike="noStrike" spc="-1" dirty="0">
                <a:solidFill>
                  <a:schemeClr val="tx1"/>
                </a:solidFill>
                <a:latin typeface="Urbanist"/>
                <a:ea typeface="Urbanist"/>
              </a:rPr>
              <a:t> Basic Data</a:t>
            </a:r>
          </a:p>
        </p:txBody>
      </p:sp>
    </p:spTree>
    <p:extLst>
      <p:ext uri="{BB962C8B-B14F-4D97-AF65-F5344CB8AC3E}">
        <p14:creationId xmlns:p14="http://schemas.microsoft.com/office/powerpoint/2010/main" val="336350193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Artificial Intelligence (AI) Technology Consulting by Slidesgo">
  <a:themeElements>
    <a:clrScheme name="Simple Light">
      <a:dk1>
        <a:srgbClr val="FFFFFF"/>
      </a:dk1>
      <a:lt1>
        <a:srgbClr val="27173A"/>
      </a:lt1>
      <a:dk2>
        <a:srgbClr val="AE77D6"/>
      </a:dk2>
      <a:lt2>
        <a:srgbClr val="5A1387"/>
      </a:lt2>
      <a:accent1>
        <a:srgbClr val="76F3FB"/>
      </a:accent1>
      <a:accent2>
        <a:srgbClr val="729BCB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946</TotalTime>
  <Words>482</Words>
  <Application>Microsoft Office PowerPoint</Application>
  <PresentationFormat>On-screen Show (16:9)</PresentationFormat>
  <Paragraphs>119</Paragraphs>
  <Slides>31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9" baseType="lpstr">
      <vt:lpstr>Urbanist</vt:lpstr>
      <vt:lpstr>Bebas Neue</vt:lpstr>
      <vt:lpstr>Montserrat</vt:lpstr>
      <vt:lpstr>Anton</vt:lpstr>
      <vt:lpstr>Wingdings</vt:lpstr>
      <vt:lpstr>Arial</vt:lpstr>
      <vt:lpstr>Montserrat Black</vt:lpstr>
      <vt:lpstr>Artificial Intelligence (AI) Technology Consulting by Slidesgo</vt:lpstr>
      <vt:lpstr>PowerPoint Presentation</vt:lpstr>
      <vt:lpstr>01. Project Overview</vt:lpstr>
      <vt:lpstr>01</vt:lpstr>
      <vt:lpstr>Obesity </vt:lpstr>
      <vt:lpstr>Obesity </vt:lpstr>
      <vt:lpstr>Obesity </vt:lpstr>
      <vt:lpstr>02</vt:lpstr>
      <vt:lpstr>What normal calculators do ?</vt:lpstr>
      <vt:lpstr>What make us differnet ?</vt:lpstr>
      <vt:lpstr>PowerPoint Presentation</vt:lpstr>
      <vt:lpstr>03</vt:lpstr>
      <vt:lpstr>MODEL GOALS</vt:lpstr>
      <vt:lpstr>MODEL INPUTS</vt:lpstr>
      <vt:lpstr>PowerPoint Presentation</vt:lpstr>
      <vt:lpstr>OUTPUTS</vt:lpstr>
      <vt:lpstr>PowerPoint Presentation</vt:lpstr>
      <vt:lpstr>PowerPoint Presentation</vt:lpstr>
      <vt:lpstr>UI design</vt:lpstr>
      <vt:lpstr>UI design</vt:lpstr>
      <vt:lpstr>UI design</vt:lpstr>
      <vt:lpstr>UI design</vt:lpstr>
      <vt:lpstr>UI design</vt:lpstr>
      <vt:lpstr>05</vt:lpstr>
      <vt:lpstr>OUR ASPIRATIONS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Obesity Prediction And Meals Recommendation Using NN &amp; Flutter</dc:title>
  <dc:creator>zero</dc:creator>
  <cp:lastModifiedBy>Mohamed Elsayed</cp:lastModifiedBy>
  <cp:revision>54</cp:revision>
  <dcterms:modified xsi:type="dcterms:W3CDTF">2023-08-06T10:27:05Z</dcterms:modified>
</cp:coreProperties>
</file>